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6" r:id="rId1"/>
  </p:sldMasterIdLst>
  <p:sldIdLst>
    <p:sldId id="256" r:id="rId2"/>
    <p:sldId id="266" r:id="rId3"/>
    <p:sldId id="258" r:id="rId4"/>
    <p:sldId id="267" r:id="rId5"/>
    <p:sldId id="279" r:id="rId6"/>
    <p:sldId id="268" r:id="rId7"/>
    <p:sldId id="270" r:id="rId8"/>
    <p:sldId id="271" r:id="rId9"/>
    <p:sldId id="273" r:id="rId10"/>
    <p:sldId id="261" r:id="rId11"/>
    <p:sldId id="272" r:id="rId12"/>
    <p:sldId id="262" r:id="rId13"/>
    <p:sldId id="276" r:id="rId14"/>
    <p:sldId id="275" r:id="rId15"/>
    <p:sldId id="278" r:id="rId16"/>
    <p:sldId id="264" r:id="rId17"/>
    <p:sldId id="277" r:id="rId18"/>
    <p:sldId id="280" r:id="rId19"/>
    <p:sldId id="265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E2958"/>
    <a:srgbClr val="422652"/>
    <a:srgbClr val="58191B"/>
    <a:srgbClr val="FFF9E7"/>
    <a:srgbClr val="241E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9" d="100"/>
          <a:sy n="79" d="100"/>
        </p:scale>
        <p:origin x="1570" y="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svg"/><Relationship Id="rId1" Type="http://schemas.openxmlformats.org/officeDocument/2006/relationships/image" Target="../media/image24.png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10" Type="http://schemas.openxmlformats.org/officeDocument/2006/relationships/image" Target="../media/image33.svg"/><Relationship Id="rId4" Type="http://schemas.openxmlformats.org/officeDocument/2006/relationships/image" Target="../media/image27.svg"/><Relationship Id="rId9" Type="http://schemas.openxmlformats.org/officeDocument/2006/relationships/image" Target="../media/image32.pn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svg"/><Relationship Id="rId1" Type="http://schemas.openxmlformats.org/officeDocument/2006/relationships/image" Target="../media/image35.png"/><Relationship Id="rId6" Type="http://schemas.openxmlformats.org/officeDocument/2006/relationships/image" Target="../media/image40.svg"/><Relationship Id="rId5" Type="http://schemas.openxmlformats.org/officeDocument/2006/relationships/image" Target="../media/image39.png"/><Relationship Id="rId4" Type="http://schemas.openxmlformats.org/officeDocument/2006/relationships/image" Target="../media/image38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svg"/><Relationship Id="rId1" Type="http://schemas.openxmlformats.org/officeDocument/2006/relationships/image" Target="../media/image42.png"/><Relationship Id="rId6" Type="http://schemas.openxmlformats.org/officeDocument/2006/relationships/image" Target="../media/image47.svg"/><Relationship Id="rId5" Type="http://schemas.openxmlformats.org/officeDocument/2006/relationships/image" Target="../media/image46.png"/><Relationship Id="rId4" Type="http://schemas.openxmlformats.org/officeDocument/2006/relationships/image" Target="../media/image45.sv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svg"/><Relationship Id="rId1" Type="http://schemas.openxmlformats.org/officeDocument/2006/relationships/image" Target="../media/image50.png"/><Relationship Id="rId4" Type="http://schemas.openxmlformats.org/officeDocument/2006/relationships/image" Target="../media/image53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svg"/><Relationship Id="rId1" Type="http://schemas.openxmlformats.org/officeDocument/2006/relationships/image" Target="../media/image24.png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10" Type="http://schemas.openxmlformats.org/officeDocument/2006/relationships/image" Target="../media/image33.svg"/><Relationship Id="rId4" Type="http://schemas.openxmlformats.org/officeDocument/2006/relationships/image" Target="../media/image27.svg"/><Relationship Id="rId9" Type="http://schemas.openxmlformats.org/officeDocument/2006/relationships/image" Target="../media/image32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svg"/><Relationship Id="rId1" Type="http://schemas.openxmlformats.org/officeDocument/2006/relationships/image" Target="../media/image35.png"/><Relationship Id="rId6" Type="http://schemas.openxmlformats.org/officeDocument/2006/relationships/image" Target="../media/image40.svg"/><Relationship Id="rId5" Type="http://schemas.openxmlformats.org/officeDocument/2006/relationships/image" Target="../media/image39.png"/><Relationship Id="rId4" Type="http://schemas.openxmlformats.org/officeDocument/2006/relationships/image" Target="../media/image38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svg"/><Relationship Id="rId1" Type="http://schemas.openxmlformats.org/officeDocument/2006/relationships/image" Target="../media/image42.png"/><Relationship Id="rId6" Type="http://schemas.openxmlformats.org/officeDocument/2006/relationships/image" Target="../media/image47.svg"/><Relationship Id="rId5" Type="http://schemas.openxmlformats.org/officeDocument/2006/relationships/image" Target="../media/image46.png"/><Relationship Id="rId4" Type="http://schemas.openxmlformats.org/officeDocument/2006/relationships/image" Target="../media/image45.sv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svg"/><Relationship Id="rId1" Type="http://schemas.openxmlformats.org/officeDocument/2006/relationships/image" Target="../media/image50.png"/><Relationship Id="rId4" Type="http://schemas.openxmlformats.org/officeDocument/2006/relationships/image" Target="../media/image5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34CFC9-567D-48C6-AFD2-657E43CEC47E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A298A1EB-8DDF-4D40-9FB0-9278400D5FBB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b="0" i="0" dirty="0">
              <a:latin typeface="Kigelia" panose="020B0503040502020203" pitchFamily="34" charset="0"/>
              <a:ea typeface="Kigelia" panose="020B0503040502020203" pitchFamily="34" charset="0"/>
              <a:cs typeface="Kigelia" panose="020B0503040502020203" pitchFamily="34" charset="0"/>
            </a:rPr>
            <a:t>• Giving is a fundamental aspect of God’s kingdom, rooted in love.</a:t>
          </a:r>
          <a:endParaRPr lang="en-US" dirty="0">
            <a:latin typeface="Kigelia" panose="020B0503040502020203" pitchFamily="34" charset="0"/>
            <a:ea typeface="Kigelia" panose="020B0503040502020203" pitchFamily="34" charset="0"/>
            <a:cs typeface="Kigelia" panose="020B0503040502020203" pitchFamily="34" charset="0"/>
          </a:endParaRPr>
        </a:p>
      </dgm:t>
    </dgm:pt>
    <dgm:pt modelId="{83CCB199-39FF-4E53-A1E9-B51665138CDC}" type="parTrans" cxnId="{7F48A5E5-09DD-4A2C-A5A0-8D6555669E71}">
      <dgm:prSet/>
      <dgm:spPr/>
      <dgm:t>
        <a:bodyPr/>
        <a:lstStyle/>
        <a:p>
          <a:endParaRPr lang="en-US"/>
        </a:p>
      </dgm:t>
    </dgm:pt>
    <dgm:pt modelId="{8A67800D-8E18-4C5A-A14D-C80603B66A58}" type="sibTrans" cxnId="{7F48A5E5-09DD-4A2C-A5A0-8D6555669E71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43B80410-DCA4-4A83-8C57-D1E4F6A1D3CD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b="0" i="0">
              <a:latin typeface="Kigelia" panose="020B0503040502020203" pitchFamily="34" charset="0"/>
              <a:ea typeface="Kigelia" panose="020B0503040502020203" pitchFamily="34" charset="0"/>
              <a:cs typeface="Kigelia" panose="020B0503040502020203" pitchFamily="34" charset="0"/>
            </a:rPr>
            <a:t>• It is not merely a transaction but an expression of love and loyalty.</a:t>
          </a:r>
          <a:endParaRPr lang="en-US">
            <a:latin typeface="Kigelia" panose="020B0503040502020203" pitchFamily="34" charset="0"/>
            <a:ea typeface="Kigelia" panose="020B0503040502020203" pitchFamily="34" charset="0"/>
            <a:cs typeface="Kigelia" panose="020B0503040502020203" pitchFamily="34" charset="0"/>
          </a:endParaRPr>
        </a:p>
      </dgm:t>
    </dgm:pt>
    <dgm:pt modelId="{070D1CE2-BF57-4446-9705-0D80C032B068}" type="parTrans" cxnId="{A52FCE7E-D2FC-4038-985E-1EE1CA7F2350}">
      <dgm:prSet/>
      <dgm:spPr/>
      <dgm:t>
        <a:bodyPr/>
        <a:lstStyle/>
        <a:p>
          <a:endParaRPr lang="en-US"/>
        </a:p>
      </dgm:t>
    </dgm:pt>
    <dgm:pt modelId="{0578EE8C-AC9F-40F7-B245-183D8F6CF9C7}" type="sibTrans" cxnId="{A52FCE7E-D2FC-4038-985E-1EE1CA7F2350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904ED369-FD3A-48D4-A29C-576D310DA42D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b="0" i="0" dirty="0">
              <a:latin typeface="Kigelia" panose="020B0503040502020203" pitchFamily="34" charset="0"/>
              <a:ea typeface="Kigelia" panose="020B0503040502020203" pitchFamily="34" charset="0"/>
              <a:cs typeface="Kigelia" panose="020B0503040502020203" pitchFamily="34" charset="0"/>
            </a:rPr>
            <a:t>• Understanding giving is crucial for anyone desiring to be part of God’s kingdom.</a:t>
          </a:r>
          <a:endParaRPr lang="en-US" dirty="0">
            <a:latin typeface="Kigelia" panose="020B0503040502020203" pitchFamily="34" charset="0"/>
            <a:ea typeface="Kigelia" panose="020B0503040502020203" pitchFamily="34" charset="0"/>
            <a:cs typeface="Kigelia" panose="020B0503040502020203" pitchFamily="34" charset="0"/>
          </a:endParaRPr>
        </a:p>
      </dgm:t>
    </dgm:pt>
    <dgm:pt modelId="{6938DC85-E3D6-4A21-BE80-517E911411F9}" type="parTrans" cxnId="{3956B29B-9F4C-457E-90B7-E77ADA6A479A}">
      <dgm:prSet/>
      <dgm:spPr/>
      <dgm:t>
        <a:bodyPr/>
        <a:lstStyle/>
        <a:p>
          <a:endParaRPr lang="en-US"/>
        </a:p>
      </dgm:t>
    </dgm:pt>
    <dgm:pt modelId="{47B45AAC-6E04-4595-A172-0BCA4AC3914F}" type="sibTrans" cxnId="{3956B29B-9F4C-457E-90B7-E77ADA6A479A}">
      <dgm:prSet/>
      <dgm:spPr/>
      <dgm:t>
        <a:bodyPr/>
        <a:lstStyle/>
        <a:p>
          <a:endParaRPr lang="en-US"/>
        </a:p>
      </dgm:t>
    </dgm:pt>
    <dgm:pt modelId="{5E6503AB-88AC-4293-AB6A-92FC8EFD4412}" type="pres">
      <dgm:prSet presAssocID="{F934CFC9-567D-48C6-AFD2-657E43CEC47E}" presName="root" presStyleCnt="0">
        <dgm:presLayoutVars>
          <dgm:dir/>
          <dgm:resizeHandles val="exact"/>
        </dgm:presLayoutVars>
      </dgm:prSet>
      <dgm:spPr/>
    </dgm:pt>
    <dgm:pt modelId="{4A90A500-1BBC-434A-8B9B-570AE0803888}" type="pres">
      <dgm:prSet presAssocID="{A298A1EB-8DDF-4D40-9FB0-9278400D5FBB}" presName="compNode" presStyleCnt="0"/>
      <dgm:spPr/>
    </dgm:pt>
    <dgm:pt modelId="{726004C0-F69C-429E-A489-A53BB2BAE822}" type="pres">
      <dgm:prSet presAssocID="{A298A1EB-8DDF-4D40-9FB0-9278400D5FBB}" presName="iconBgRect" presStyleLbl="bgShp" presStyleIdx="0" presStyleCnt="3" custLinFactNeighborX="11006"/>
      <dgm:spPr>
        <a:prstGeom prst="round2DiagRect">
          <a:avLst>
            <a:gd name="adj1" fmla="val 29727"/>
            <a:gd name="adj2" fmla="val 0"/>
          </a:avLst>
        </a:prstGeom>
      </dgm:spPr>
    </dgm:pt>
    <dgm:pt modelId="{496CF61F-7AC4-4CB8-8ECA-85FFB09CF02E}" type="pres">
      <dgm:prSet presAssocID="{A298A1EB-8DDF-4D40-9FB0-9278400D5FBB}" presName="iconRect" presStyleLbl="node1" presStyleIdx="0" presStyleCnt="3" custLinFactNeighborX="1758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rayer Candle"/>
        </a:ext>
      </dgm:extLst>
    </dgm:pt>
    <dgm:pt modelId="{6EC44EAF-C184-4505-B25A-5E6958D0A2A3}" type="pres">
      <dgm:prSet presAssocID="{A298A1EB-8DDF-4D40-9FB0-9278400D5FBB}" presName="spaceRect" presStyleCnt="0"/>
      <dgm:spPr/>
    </dgm:pt>
    <dgm:pt modelId="{AFD1026E-9D1C-428D-8CB3-23E38A0D1302}" type="pres">
      <dgm:prSet presAssocID="{A298A1EB-8DDF-4D40-9FB0-9278400D5FBB}" presName="textRect" presStyleLbl="revTx" presStyleIdx="0" presStyleCnt="3" custLinFactNeighborX="11194">
        <dgm:presLayoutVars>
          <dgm:chMax val="1"/>
          <dgm:chPref val="1"/>
        </dgm:presLayoutVars>
      </dgm:prSet>
      <dgm:spPr/>
    </dgm:pt>
    <dgm:pt modelId="{3DBF1BC1-117D-41E9-9435-1F67739CC80F}" type="pres">
      <dgm:prSet presAssocID="{8A67800D-8E18-4C5A-A14D-C80603B66A58}" presName="sibTrans" presStyleCnt="0"/>
      <dgm:spPr/>
    </dgm:pt>
    <dgm:pt modelId="{F9989D21-A4BB-4722-B6B7-118F75A0A9F8}" type="pres">
      <dgm:prSet presAssocID="{43B80410-DCA4-4A83-8C57-D1E4F6A1D3CD}" presName="compNode" presStyleCnt="0"/>
      <dgm:spPr/>
    </dgm:pt>
    <dgm:pt modelId="{51044D89-391D-4A49-A3DE-C0C5C83BAC85}" type="pres">
      <dgm:prSet presAssocID="{43B80410-DCA4-4A83-8C57-D1E4F6A1D3CD}" presName="iconBgRect" presStyleLbl="bgShp" presStyleIdx="1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1F7DA63B-E973-4C57-ADF7-34A28B817A34}" type="pres">
      <dgm:prSet presAssocID="{43B80410-DCA4-4A83-8C57-D1E4F6A1D3CD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ove Letter"/>
        </a:ext>
      </dgm:extLst>
    </dgm:pt>
    <dgm:pt modelId="{BEAD3096-CB6B-40F7-BA32-B5D11A2CDB52}" type="pres">
      <dgm:prSet presAssocID="{43B80410-DCA4-4A83-8C57-D1E4F6A1D3CD}" presName="spaceRect" presStyleCnt="0"/>
      <dgm:spPr/>
    </dgm:pt>
    <dgm:pt modelId="{C70E7447-46FF-4725-B21E-A12E7B66A0F2}" type="pres">
      <dgm:prSet presAssocID="{43B80410-DCA4-4A83-8C57-D1E4F6A1D3CD}" presName="textRect" presStyleLbl="revTx" presStyleIdx="1" presStyleCnt="3">
        <dgm:presLayoutVars>
          <dgm:chMax val="1"/>
          <dgm:chPref val="1"/>
        </dgm:presLayoutVars>
      </dgm:prSet>
      <dgm:spPr/>
    </dgm:pt>
    <dgm:pt modelId="{6770045B-FE6A-44E6-985E-0CD779A5AF42}" type="pres">
      <dgm:prSet presAssocID="{0578EE8C-AC9F-40F7-B245-183D8F6CF9C7}" presName="sibTrans" presStyleCnt="0"/>
      <dgm:spPr/>
    </dgm:pt>
    <dgm:pt modelId="{AD588C78-BC43-4839-BE3A-75C1F48B60D1}" type="pres">
      <dgm:prSet presAssocID="{904ED369-FD3A-48D4-A29C-576D310DA42D}" presName="compNode" presStyleCnt="0"/>
      <dgm:spPr/>
    </dgm:pt>
    <dgm:pt modelId="{8142A9AD-E7CE-431E-9974-4B2B7ED9A772}" type="pres">
      <dgm:prSet presAssocID="{904ED369-FD3A-48D4-A29C-576D310DA42D}" presName="iconBgRect" presStyleLbl="bgShp" presStyleIdx="2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ABD36889-88F4-4F80-BA49-1A2E86C1072C}" type="pres">
      <dgm:prSet presAssocID="{904ED369-FD3A-48D4-A29C-576D310DA42D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uronne"/>
        </a:ext>
      </dgm:extLst>
    </dgm:pt>
    <dgm:pt modelId="{89A36A2D-2742-4BBB-8B7F-965C21119CD9}" type="pres">
      <dgm:prSet presAssocID="{904ED369-FD3A-48D4-A29C-576D310DA42D}" presName="spaceRect" presStyleCnt="0"/>
      <dgm:spPr/>
    </dgm:pt>
    <dgm:pt modelId="{3D65F40B-CD89-43B0-828D-3FC5243CE780}" type="pres">
      <dgm:prSet presAssocID="{904ED369-FD3A-48D4-A29C-576D310DA42D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051C9E6B-195D-4734-849C-D4DD12DDD7C8}" type="presOf" srcId="{F934CFC9-567D-48C6-AFD2-657E43CEC47E}" destId="{5E6503AB-88AC-4293-AB6A-92FC8EFD4412}" srcOrd="0" destOrd="0" presId="urn:microsoft.com/office/officeart/2018/5/layout/IconLeafLabelList"/>
    <dgm:cxn modelId="{68A4826C-DB1E-4927-B456-5E7943F267B7}" type="presOf" srcId="{43B80410-DCA4-4A83-8C57-D1E4F6A1D3CD}" destId="{C70E7447-46FF-4725-B21E-A12E7B66A0F2}" srcOrd="0" destOrd="0" presId="urn:microsoft.com/office/officeart/2018/5/layout/IconLeafLabelList"/>
    <dgm:cxn modelId="{DE1B9270-E154-4362-B4A5-57D055FBC942}" type="presOf" srcId="{A298A1EB-8DDF-4D40-9FB0-9278400D5FBB}" destId="{AFD1026E-9D1C-428D-8CB3-23E38A0D1302}" srcOrd="0" destOrd="0" presId="urn:microsoft.com/office/officeart/2018/5/layout/IconLeafLabelList"/>
    <dgm:cxn modelId="{A52FCE7E-D2FC-4038-985E-1EE1CA7F2350}" srcId="{F934CFC9-567D-48C6-AFD2-657E43CEC47E}" destId="{43B80410-DCA4-4A83-8C57-D1E4F6A1D3CD}" srcOrd="1" destOrd="0" parTransId="{070D1CE2-BF57-4446-9705-0D80C032B068}" sibTransId="{0578EE8C-AC9F-40F7-B245-183D8F6CF9C7}"/>
    <dgm:cxn modelId="{3956B29B-9F4C-457E-90B7-E77ADA6A479A}" srcId="{F934CFC9-567D-48C6-AFD2-657E43CEC47E}" destId="{904ED369-FD3A-48D4-A29C-576D310DA42D}" srcOrd="2" destOrd="0" parTransId="{6938DC85-E3D6-4A21-BE80-517E911411F9}" sibTransId="{47B45AAC-6E04-4595-A172-0BCA4AC3914F}"/>
    <dgm:cxn modelId="{E83198A8-DAAD-4DB8-A381-97769583ED7A}" type="presOf" srcId="{904ED369-FD3A-48D4-A29C-576D310DA42D}" destId="{3D65F40B-CD89-43B0-828D-3FC5243CE780}" srcOrd="0" destOrd="0" presId="urn:microsoft.com/office/officeart/2018/5/layout/IconLeafLabelList"/>
    <dgm:cxn modelId="{7F48A5E5-09DD-4A2C-A5A0-8D6555669E71}" srcId="{F934CFC9-567D-48C6-AFD2-657E43CEC47E}" destId="{A298A1EB-8DDF-4D40-9FB0-9278400D5FBB}" srcOrd="0" destOrd="0" parTransId="{83CCB199-39FF-4E53-A1E9-B51665138CDC}" sibTransId="{8A67800D-8E18-4C5A-A14D-C80603B66A58}"/>
    <dgm:cxn modelId="{403C8726-C78D-46C3-ACD1-2010301E3A2F}" type="presParOf" srcId="{5E6503AB-88AC-4293-AB6A-92FC8EFD4412}" destId="{4A90A500-1BBC-434A-8B9B-570AE0803888}" srcOrd="0" destOrd="0" presId="urn:microsoft.com/office/officeart/2018/5/layout/IconLeafLabelList"/>
    <dgm:cxn modelId="{1B927CC5-0B62-4B4E-B069-6EF801DC8544}" type="presParOf" srcId="{4A90A500-1BBC-434A-8B9B-570AE0803888}" destId="{726004C0-F69C-429E-A489-A53BB2BAE822}" srcOrd="0" destOrd="0" presId="urn:microsoft.com/office/officeart/2018/5/layout/IconLeafLabelList"/>
    <dgm:cxn modelId="{13F85DB3-3A92-4B16-B50D-FA3664EDDFB3}" type="presParOf" srcId="{4A90A500-1BBC-434A-8B9B-570AE0803888}" destId="{496CF61F-7AC4-4CB8-8ECA-85FFB09CF02E}" srcOrd="1" destOrd="0" presId="urn:microsoft.com/office/officeart/2018/5/layout/IconLeafLabelList"/>
    <dgm:cxn modelId="{67EFD7DE-23ED-4CF2-9A8A-87517E56F1AA}" type="presParOf" srcId="{4A90A500-1BBC-434A-8B9B-570AE0803888}" destId="{6EC44EAF-C184-4505-B25A-5E6958D0A2A3}" srcOrd="2" destOrd="0" presId="urn:microsoft.com/office/officeart/2018/5/layout/IconLeafLabelList"/>
    <dgm:cxn modelId="{01E1831C-5838-485F-98E2-5345C7D17D2E}" type="presParOf" srcId="{4A90A500-1BBC-434A-8B9B-570AE0803888}" destId="{AFD1026E-9D1C-428D-8CB3-23E38A0D1302}" srcOrd="3" destOrd="0" presId="urn:microsoft.com/office/officeart/2018/5/layout/IconLeafLabelList"/>
    <dgm:cxn modelId="{499AC056-EAAA-4BF5-9FE4-3D5E9FC417AA}" type="presParOf" srcId="{5E6503AB-88AC-4293-AB6A-92FC8EFD4412}" destId="{3DBF1BC1-117D-41E9-9435-1F67739CC80F}" srcOrd="1" destOrd="0" presId="urn:microsoft.com/office/officeart/2018/5/layout/IconLeafLabelList"/>
    <dgm:cxn modelId="{B770FCD9-881A-4AFB-8F94-B88C80EF4ADA}" type="presParOf" srcId="{5E6503AB-88AC-4293-AB6A-92FC8EFD4412}" destId="{F9989D21-A4BB-4722-B6B7-118F75A0A9F8}" srcOrd="2" destOrd="0" presId="urn:microsoft.com/office/officeart/2018/5/layout/IconLeafLabelList"/>
    <dgm:cxn modelId="{9FB7DBAB-652E-491A-85D3-E3430A3E18E9}" type="presParOf" srcId="{F9989D21-A4BB-4722-B6B7-118F75A0A9F8}" destId="{51044D89-391D-4A49-A3DE-C0C5C83BAC85}" srcOrd="0" destOrd="0" presId="urn:microsoft.com/office/officeart/2018/5/layout/IconLeafLabelList"/>
    <dgm:cxn modelId="{59AEFA6D-8CAC-46B3-A98D-053A180535E5}" type="presParOf" srcId="{F9989D21-A4BB-4722-B6B7-118F75A0A9F8}" destId="{1F7DA63B-E973-4C57-ADF7-34A28B817A34}" srcOrd="1" destOrd="0" presId="urn:microsoft.com/office/officeart/2018/5/layout/IconLeafLabelList"/>
    <dgm:cxn modelId="{CCD95905-7BD5-41BB-96F4-DF52C20F3F55}" type="presParOf" srcId="{F9989D21-A4BB-4722-B6B7-118F75A0A9F8}" destId="{BEAD3096-CB6B-40F7-BA32-B5D11A2CDB52}" srcOrd="2" destOrd="0" presId="urn:microsoft.com/office/officeart/2018/5/layout/IconLeafLabelList"/>
    <dgm:cxn modelId="{3220E71C-3560-4084-9D38-39E381B2C4B4}" type="presParOf" srcId="{F9989D21-A4BB-4722-B6B7-118F75A0A9F8}" destId="{C70E7447-46FF-4725-B21E-A12E7B66A0F2}" srcOrd="3" destOrd="0" presId="urn:microsoft.com/office/officeart/2018/5/layout/IconLeafLabelList"/>
    <dgm:cxn modelId="{80DA1BAA-ABFD-434F-B092-5513AA80BC49}" type="presParOf" srcId="{5E6503AB-88AC-4293-AB6A-92FC8EFD4412}" destId="{6770045B-FE6A-44E6-985E-0CD779A5AF42}" srcOrd="3" destOrd="0" presId="urn:microsoft.com/office/officeart/2018/5/layout/IconLeafLabelList"/>
    <dgm:cxn modelId="{7E23A4E2-703C-49C9-A2F1-9AE038765EE7}" type="presParOf" srcId="{5E6503AB-88AC-4293-AB6A-92FC8EFD4412}" destId="{AD588C78-BC43-4839-BE3A-75C1F48B60D1}" srcOrd="4" destOrd="0" presId="urn:microsoft.com/office/officeart/2018/5/layout/IconLeafLabelList"/>
    <dgm:cxn modelId="{796532E3-97D6-4D74-9465-A7DC4B281102}" type="presParOf" srcId="{AD588C78-BC43-4839-BE3A-75C1F48B60D1}" destId="{8142A9AD-E7CE-431E-9974-4B2B7ED9A772}" srcOrd="0" destOrd="0" presId="urn:microsoft.com/office/officeart/2018/5/layout/IconLeafLabelList"/>
    <dgm:cxn modelId="{5D78BDDA-A7D1-4CAA-9392-089D05641F22}" type="presParOf" srcId="{AD588C78-BC43-4839-BE3A-75C1F48B60D1}" destId="{ABD36889-88F4-4F80-BA49-1A2E86C1072C}" srcOrd="1" destOrd="0" presId="urn:microsoft.com/office/officeart/2018/5/layout/IconLeafLabelList"/>
    <dgm:cxn modelId="{27606263-A4CD-4D03-9809-A74C8D2642E8}" type="presParOf" srcId="{AD588C78-BC43-4839-BE3A-75C1F48B60D1}" destId="{89A36A2D-2742-4BBB-8B7F-965C21119CD9}" srcOrd="2" destOrd="0" presId="urn:microsoft.com/office/officeart/2018/5/layout/IconLeafLabelList"/>
    <dgm:cxn modelId="{976B0A41-7810-4F68-803D-8F3EEEFA3B49}" type="presParOf" srcId="{AD588C78-BC43-4839-BE3A-75C1F48B60D1}" destId="{3D65F40B-CD89-43B0-828D-3FC5243CE780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40479C5-F5D0-4736-A486-3F157A418CE3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C38E6CA4-C493-4ECC-9D3E-360036C86D07}">
      <dgm:prSet custT="1"/>
      <dgm:spPr/>
      <dgm:t>
        <a:bodyPr/>
        <a:lstStyle/>
        <a:p>
          <a:pPr>
            <a:defRPr cap="all"/>
          </a:pPr>
          <a:r>
            <a:rPr lang="en-US" sz="1400" b="0" i="0" dirty="0">
              <a:latin typeface="Kigelia" panose="020B0502040204020203" pitchFamily="34" charset="0"/>
              <a:ea typeface="Kigelia" panose="020B0502040204020203" pitchFamily="34" charset="0"/>
              <a:cs typeface="Kigelia" panose="020B0502040204020203" pitchFamily="34" charset="0"/>
            </a:rPr>
            <a:t>• A core principle in God’s kingdom reflecting His generous nature (John 3:16).</a:t>
          </a:r>
          <a:endParaRPr lang="en-US" sz="1400" dirty="0">
            <a:latin typeface="Kigelia" panose="020B0502040204020203" pitchFamily="34" charset="0"/>
            <a:ea typeface="Kigelia" panose="020B0502040204020203" pitchFamily="34" charset="0"/>
            <a:cs typeface="Kigelia" panose="020B0502040204020203" pitchFamily="34" charset="0"/>
          </a:endParaRPr>
        </a:p>
      </dgm:t>
    </dgm:pt>
    <dgm:pt modelId="{3A36384F-ECF0-4192-8DB6-AB9F95B141F8}" type="parTrans" cxnId="{FF98745D-BAD1-4150-ADE7-A246C74C47CE}">
      <dgm:prSet/>
      <dgm:spPr/>
      <dgm:t>
        <a:bodyPr/>
        <a:lstStyle/>
        <a:p>
          <a:endParaRPr lang="en-US"/>
        </a:p>
      </dgm:t>
    </dgm:pt>
    <dgm:pt modelId="{EB30AC68-EBBE-43F3-B5DB-D2EE6C13B5CD}" type="sibTrans" cxnId="{FF98745D-BAD1-4150-ADE7-A246C74C47CE}">
      <dgm:prSet/>
      <dgm:spPr/>
      <dgm:t>
        <a:bodyPr/>
        <a:lstStyle/>
        <a:p>
          <a:endParaRPr lang="en-US"/>
        </a:p>
      </dgm:t>
    </dgm:pt>
    <dgm:pt modelId="{36DC5F7F-E567-434F-B615-63583283386B}">
      <dgm:prSet custT="1"/>
      <dgm:spPr/>
      <dgm:t>
        <a:bodyPr/>
        <a:lstStyle/>
        <a:p>
          <a:pPr>
            <a:defRPr cap="all"/>
          </a:pPr>
          <a:r>
            <a:rPr lang="en-US" sz="1400" b="0" i="0">
              <a:latin typeface="Kigelia" panose="020B0502040204020203" pitchFamily="34" charset="0"/>
              <a:ea typeface="Kigelia" panose="020B0502040204020203" pitchFamily="34" charset="0"/>
              <a:cs typeface="Kigelia" panose="020B0502040204020203" pitchFamily="34" charset="0"/>
            </a:rPr>
            <a:t>• Giving is a command, not a suggestion (Deuteronomy 15:10).</a:t>
          </a:r>
          <a:endParaRPr lang="en-US" sz="1400">
            <a:latin typeface="Kigelia" panose="020B0502040204020203" pitchFamily="34" charset="0"/>
            <a:ea typeface="Kigelia" panose="020B0502040204020203" pitchFamily="34" charset="0"/>
            <a:cs typeface="Kigelia" panose="020B0502040204020203" pitchFamily="34" charset="0"/>
          </a:endParaRPr>
        </a:p>
      </dgm:t>
    </dgm:pt>
    <dgm:pt modelId="{280116AE-38F9-4355-8002-82D9388273E1}" type="parTrans" cxnId="{74AB7A03-45D9-4954-AC04-E561C6C45C10}">
      <dgm:prSet/>
      <dgm:spPr/>
      <dgm:t>
        <a:bodyPr/>
        <a:lstStyle/>
        <a:p>
          <a:endParaRPr lang="en-US"/>
        </a:p>
      </dgm:t>
    </dgm:pt>
    <dgm:pt modelId="{CEB03961-2E3D-48DE-937F-30A2754775DA}" type="sibTrans" cxnId="{74AB7A03-45D9-4954-AC04-E561C6C45C10}">
      <dgm:prSet/>
      <dgm:spPr/>
      <dgm:t>
        <a:bodyPr/>
        <a:lstStyle/>
        <a:p>
          <a:endParaRPr lang="en-US"/>
        </a:p>
      </dgm:t>
    </dgm:pt>
    <dgm:pt modelId="{5F6A179E-F41C-4BF2-AF31-FED9B01FEA09}">
      <dgm:prSet custT="1"/>
      <dgm:spPr/>
      <dgm:t>
        <a:bodyPr/>
        <a:lstStyle/>
        <a:p>
          <a:pPr>
            <a:defRPr cap="all"/>
          </a:pPr>
          <a:r>
            <a:rPr lang="en-US" sz="1400" b="0" i="0" dirty="0">
              <a:latin typeface="Kigelia" panose="020B0502040204020203" pitchFamily="34" charset="0"/>
              <a:ea typeface="Kigelia" panose="020B0502040204020203" pitchFamily="34" charset="0"/>
              <a:cs typeface="Kigelia" panose="020B0502040204020203" pitchFamily="34" charset="0"/>
            </a:rPr>
            <a:t>• The quality of love in giving matters more than the amount (Mark 12:41-44).</a:t>
          </a:r>
          <a:endParaRPr lang="en-US" sz="1400" dirty="0">
            <a:latin typeface="Kigelia" panose="020B0502040204020203" pitchFamily="34" charset="0"/>
            <a:ea typeface="Kigelia" panose="020B0502040204020203" pitchFamily="34" charset="0"/>
            <a:cs typeface="Kigelia" panose="020B0502040204020203" pitchFamily="34" charset="0"/>
          </a:endParaRPr>
        </a:p>
      </dgm:t>
    </dgm:pt>
    <dgm:pt modelId="{523D5734-7E87-4885-BF80-987D67845C09}" type="parTrans" cxnId="{0BD3EDF2-B377-4D9E-8B3A-DE1BF1278768}">
      <dgm:prSet/>
      <dgm:spPr/>
      <dgm:t>
        <a:bodyPr/>
        <a:lstStyle/>
        <a:p>
          <a:endParaRPr lang="en-US"/>
        </a:p>
      </dgm:t>
    </dgm:pt>
    <dgm:pt modelId="{CB6FAFA8-A91C-46B6-A11A-CC8FC6A47B81}" type="sibTrans" cxnId="{0BD3EDF2-B377-4D9E-8B3A-DE1BF1278768}">
      <dgm:prSet/>
      <dgm:spPr/>
      <dgm:t>
        <a:bodyPr/>
        <a:lstStyle/>
        <a:p>
          <a:endParaRPr lang="en-US"/>
        </a:p>
      </dgm:t>
    </dgm:pt>
    <dgm:pt modelId="{DF30570C-79D8-4E34-AB30-3ADCA4BEC008}" type="pres">
      <dgm:prSet presAssocID="{740479C5-F5D0-4736-A486-3F157A418CE3}" presName="root" presStyleCnt="0">
        <dgm:presLayoutVars>
          <dgm:dir/>
          <dgm:resizeHandles val="exact"/>
        </dgm:presLayoutVars>
      </dgm:prSet>
      <dgm:spPr/>
    </dgm:pt>
    <dgm:pt modelId="{7EF68833-6AFA-4127-A1C6-8BD44C6ED09F}" type="pres">
      <dgm:prSet presAssocID="{C38E6CA4-C493-4ECC-9D3E-360036C86D07}" presName="compNode" presStyleCnt="0"/>
      <dgm:spPr/>
    </dgm:pt>
    <dgm:pt modelId="{E174F782-F3B2-43C3-AB23-E430D729883E}" type="pres">
      <dgm:prSet presAssocID="{C38E6CA4-C493-4ECC-9D3E-360036C86D07}" presName="iconBgRect" presStyleLbl="bgShp" presStyleIdx="0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B56AC410-3A42-417F-A0D5-C664491B6F9A}" type="pres">
      <dgm:prSet presAssocID="{C38E6CA4-C493-4ECC-9D3E-360036C86D07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ove Letter"/>
        </a:ext>
      </dgm:extLst>
    </dgm:pt>
    <dgm:pt modelId="{E0673872-E8B3-49A7-B33E-2BE06CC7453B}" type="pres">
      <dgm:prSet presAssocID="{C38E6CA4-C493-4ECC-9D3E-360036C86D07}" presName="spaceRect" presStyleCnt="0"/>
      <dgm:spPr/>
    </dgm:pt>
    <dgm:pt modelId="{93A6AB08-231F-450E-B858-E8F52A831655}" type="pres">
      <dgm:prSet presAssocID="{C38E6CA4-C493-4ECC-9D3E-360036C86D07}" presName="textRect" presStyleLbl="revTx" presStyleIdx="0" presStyleCnt="3">
        <dgm:presLayoutVars>
          <dgm:chMax val="1"/>
          <dgm:chPref val="1"/>
        </dgm:presLayoutVars>
      </dgm:prSet>
      <dgm:spPr/>
    </dgm:pt>
    <dgm:pt modelId="{40D8EBF6-A1B1-4E7A-A265-A457AAA0DA98}" type="pres">
      <dgm:prSet presAssocID="{EB30AC68-EBBE-43F3-B5DB-D2EE6C13B5CD}" presName="sibTrans" presStyleCnt="0"/>
      <dgm:spPr/>
    </dgm:pt>
    <dgm:pt modelId="{9AFDC4DA-BAEE-4047-B447-61C843661C17}" type="pres">
      <dgm:prSet presAssocID="{36DC5F7F-E567-434F-B615-63583283386B}" presName="compNode" presStyleCnt="0"/>
      <dgm:spPr/>
    </dgm:pt>
    <dgm:pt modelId="{868961AC-B1A4-4FAB-AA08-D5AC5F541D7C}" type="pres">
      <dgm:prSet presAssocID="{36DC5F7F-E567-434F-B615-63583283386B}" presName="iconBgRect" presStyleLbl="bgShp" presStyleIdx="1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17190A15-E1C3-4557-BFD7-7D271D3645DC}" type="pres">
      <dgm:prSet presAssocID="{36DC5F7F-E567-434F-B615-63583283386B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129AA651-0DD3-41F3-AB81-CFAEAE44DD00}" type="pres">
      <dgm:prSet presAssocID="{36DC5F7F-E567-434F-B615-63583283386B}" presName="spaceRect" presStyleCnt="0"/>
      <dgm:spPr/>
    </dgm:pt>
    <dgm:pt modelId="{9783379C-A8B8-47E7-B52B-9AC1BC19C738}" type="pres">
      <dgm:prSet presAssocID="{36DC5F7F-E567-434F-B615-63583283386B}" presName="textRect" presStyleLbl="revTx" presStyleIdx="1" presStyleCnt="3">
        <dgm:presLayoutVars>
          <dgm:chMax val="1"/>
          <dgm:chPref val="1"/>
        </dgm:presLayoutVars>
      </dgm:prSet>
      <dgm:spPr/>
    </dgm:pt>
    <dgm:pt modelId="{08673D69-08F7-4C9A-ABBB-84D565B2F0FF}" type="pres">
      <dgm:prSet presAssocID="{CEB03961-2E3D-48DE-937F-30A2754775DA}" presName="sibTrans" presStyleCnt="0"/>
      <dgm:spPr/>
    </dgm:pt>
    <dgm:pt modelId="{97718B92-4A28-43A2-AEF3-3C9B0266A92D}" type="pres">
      <dgm:prSet presAssocID="{5F6A179E-F41C-4BF2-AF31-FED9B01FEA09}" presName="compNode" presStyleCnt="0"/>
      <dgm:spPr/>
    </dgm:pt>
    <dgm:pt modelId="{91769587-7945-41C3-A3C4-EA9520F2FEC4}" type="pres">
      <dgm:prSet presAssocID="{5F6A179E-F41C-4BF2-AF31-FED9B01FEA09}" presName="iconBgRect" presStyleLbl="bgShp" presStyleIdx="2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76FBF974-1153-4E24-9750-B724A910A126}" type="pres">
      <dgm:prSet presAssocID="{5F6A179E-F41C-4BF2-AF31-FED9B01FEA09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57192A8D-F7BF-4CB0-A029-FD17383C8D3E}" type="pres">
      <dgm:prSet presAssocID="{5F6A179E-F41C-4BF2-AF31-FED9B01FEA09}" presName="spaceRect" presStyleCnt="0"/>
      <dgm:spPr/>
    </dgm:pt>
    <dgm:pt modelId="{8936EF93-0D63-427B-B48F-F30FC12B9E97}" type="pres">
      <dgm:prSet presAssocID="{5F6A179E-F41C-4BF2-AF31-FED9B01FEA09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74AB7A03-45D9-4954-AC04-E561C6C45C10}" srcId="{740479C5-F5D0-4736-A486-3F157A418CE3}" destId="{36DC5F7F-E567-434F-B615-63583283386B}" srcOrd="1" destOrd="0" parTransId="{280116AE-38F9-4355-8002-82D9388273E1}" sibTransId="{CEB03961-2E3D-48DE-937F-30A2754775DA}"/>
    <dgm:cxn modelId="{A1440511-3D43-49F8-BDAD-8F7CCBEB8E6C}" type="presOf" srcId="{5F6A179E-F41C-4BF2-AF31-FED9B01FEA09}" destId="{8936EF93-0D63-427B-B48F-F30FC12B9E97}" srcOrd="0" destOrd="0" presId="urn:microsoft.com/office/officeart/2018/5/layout/IconLeafLabelList"/>
    <dgm:cxn modelId="{D833D63F-C328-4B83-94EB-85C4D7ECBD8F}" type="presOf" srcId="{C38E6CA4-C493-4ECC-9D3E-360036C86D07}" destId="{93A6AB08-231F-450E-B858-E8F52A831655}" srcOrd="0" destOrd="0" presId="urn:microsoft.com/office/officeart/2018/5/layout/IconLeafLabelList"/>
    <dgm:cxn modelId="{FF98745D-BAD1-4150-ADE7-A246C74C47CE}" srcId="{740479C5-F5D0-4736-A486-3F157A418CE3}" destId="{C38E6CA4-C493-4ECC-9D3E-360036C86D07}" srcOrd="0" destOrd="0" parTransId="{3A36384F-ECF0-4192-8DB6-AB9F95B141F8}" sibTransId="{EB30AC68-EBBE-43F3-B5DB-D2EE6C13B5CD}"/>
    <dgm:cxn modelId="{AF0EAD67-506A-4F84-A9B4-0EAF3D2BA162}" type="presOf" srcId="{36DC5F7F-E567-434F-B615-63583283386B}" destId="{9783379C-A8B8-47E7-B52B-9AC1BC19C738}" srcOrd="0" destOrd="0" presId="urn:microsoft.com/office/officeart/2018/5/layout/IconLeafLabelList"/>
    <dgm:cxn modelId="{8C231149-BE3B-4AD8-8D67-ACAE5C8D95EF}" type="presOf" srcId="{740479C5-F5D0-4736-A486-3F157A418CE3}" destId="{DF30570C-79D8-4E34-AB30-3ADCA4BEC008}" srcOrd="0" destOrd="0" presId="urn:microsoft.com/office/officeart/2018/5/layout/IconLeafLabelList"/>
    <dgm:cxn modelId="{0BD3EDF2-B377-4D9E-8B3A-DE1BF1278768}" srcId="{740479C5-F5D0-4736-A486-3F157A418CE3}" destId="{5F6A179E-F41C-4BF2-AF31-FED9B01FEA09}" srcOrd="2" destOrd="0" parTransId="{523D5734-7E87-4885-BF80-987D67845C09}" sibTransId="{CB6FAFA8-A91C-46B6-A11A-CC8FC6A47B81}"/>
    <dgm:cxn modelId="{A4D12A8B-13DB-4946-BD4B-18910155C459}" type="presParOf" srcId="{DF30570C-79D8-4E34-AB30-3ADCA4BEC008}" destId="{7EF68833-6AFA-4127-A1C6-8BD44C6ED09F}" srcOrd="0" destOrd="0" presId="urn:microsoft.com/office/officeart/2018/5/layout/IconLeafLabelList"/>
    <dgm:cxn modelId="{CBEB92C0-74D5-4A4A-9427-002E96B89E82}" type="presParOf" srcId="{7EF68833-6AFA-4127-A1C6-8BD44C6ED09F}" destId="{E174F782-F3B2-43C3-AB23-E430D729883E}" srcOrd="0" destOrd="0" presId="urn:microsoft.com/office/officeart/2018/5/layout/IconLeafLabelList"/>
    <dgm:cxn modelId="{FC5AE55E-213C-4DB3-B577-BA3A6EBDAFA3}" type="presParOf" srcId="{7EF68833-6AFA-4127-A1C6-8BD44C6ED09F}" destId="{B56AC410-3A42-417F-A0D5-C664491B6F9A}" srcOrd="1" destOrd="0" presId="urn:microsoft.com/office/officeart/2018/5/layout/IconLeafLabelList"/>
    <dgm:cxn modelId="{07E11AA7-7A4A-43E1-906F-73623340C4B8}" type="presParOf" srcId="{7EF68833-6AFA-4127-A1C6-8BD44C6ED09F}" destId="{E0673872-E8B3-49A7-B33E-2BE06CC7453B}" srcOrd="2" destOrd="0" presId="urn:microsoft.com/office/officeart/2018/5/layout/IconLeafLabelList"/>
    <dgm:cxn modelId="{74E5D57D-6EC4-4F2F-9FB2-2EDC52D254AC}" type="presParOf" srcId="{7EF68833-6AFA-4127-A1C6-8BD44C6ED09F}" destId="{93A6AB08-231F-450E-B858-E8F52A831655}" srcOrd="3" destOrd="0" presId="urn:microsoft.com/office/officeart/2018/5/layout/IconLeafLabelList"/>
    <dgm:cxn modelId="{287B1380-9FEC-40E6-8200-063A589B1B9C}" type="presParOf" srcId="{DF30570C-79D8-4E34-AB30-3ADCA4BEC008}" destId="{40D8EBF6-A1B1-4E7A-A265-A457AAA0DA98}" srcOrd="1" destOrd="0" presId="urn:microsoft.com/office/officeart/2018/5/layout/IconLeafLabelList"/>
    <dgm:cxn modelId="{36359880-EDD1-45B2-9500-008C47DCBC0B}" type="presParOf" srcId="{DF30570C-79D8-4E34-AB30-3ADCA4BEC008}" destId="{9AFDC4DA-BAEE-4047-B447-61C843661C17}" srcOrd="2" destOrd="0" presId="urn:microsoft.com/office/officeart/2018/5/layout/IconLeafLabelList"/>
    <dgm:cxn modelId="{746F4EA2-53A8-432E-81FE-EA9D71EDFDE7}" type="presParOf" srcId="{9AFDC4DA-BAEE-4047-B447-61C843661C17}" destId="{868961AC-B1A4-4FAB-AA08-D5AC5F541D7C}" srcOrd="0" destOrd="0" presId="urn:microsoft.com/office/officeart/2018/5/layout/IconLeafLabelList"/>
    <dgm:cxn modelId="{DC97F679-3FCE-4A91-AFD6-8217B42116E4}" type="presParOf" srcId="{9AFDC4DA-BAEE-4047-B447-61C843661C17}" destId="{17190A15-E1C3-4557-BFD7-7D271D3645DC}" srcOrd="1" destOrd="0" presId="urn:microsoft.com/office/officeart/2018/5/layout/IconLeafLabelList"/>
    <dgm:cxn modelId="{5E95F3ED-B66B-4D44-923A-D55A78FF7724}" type="presParOf" srcId="{9AFDC4DA-BAEE-4047-B447-61C843661C17}" destId="{129AA651-0DD3-41F3-AB81-CFAEAE44DD00}" srcOrd="2" destOrd="0" presId="urn:microsoft.com/office/officeart/2018/5/layout/IconLeafLabelList"/>
    <dgm:cxn modelId="{02547795-762D-4FD5-A47D-4EBAF7B225FD}" type="presParOf" srcId="{9AFDC4DA-BAEE-4047-B447-61C843661C17}" destId="{9783379C-A8B8-47E7-B52B-9AC1BC19C738}" srcOrd="3" destOrd="0" presId="urn:microsoft.com/office/officeart/2018/5/layout/IconLeafLabelList"/>
    <dgm:cxn modelId="{05DEDDA9-B1A4-4E2C-A75B-F60A570E6646}" type="presParOf" srcId="{DF30570C-79D8-4E34-AB30-3ADCA4BEC008}" destId="{08673D69-08F7-4C9A-ABBB-84D565B2F0FF}" srcOrd="3" destOrd="0" presId="urn:microsoft.com/office/officeart/2018/5/layout/IconLeafLabelList"/>
    <dgm:cxn modelId="{A2547B13-3C34-427E-A07A-4AFCF1A1B812}" type="presParOf" srcId="{DF30570C-79D8-4E34-AB30-3ADCA4BEC008}" destId="{97718B92-4A28-43A2-AEF3-3C9B0266A92D}" srcOrd="4" destOrd="0" presId="urn:microsoft.com/office/officeart/2018/5/layout/IconLeafLabelList"/>
    <dgm:cxn modelId="{15B27DB0-215F-4E46-B7F7-0DECEE462F66}" type="presParOf" srcId="{97718B92-4A28-43A2-AEF3-3C9B0266A92D}" destId="{91769587-7945-41C3-A3C4-EA9520F2FEC4}" srcOrd="0" destOrd="0" presId="urn:microsoft.com/office/officeart/2018/5/layout/IconLeafLabelList"/>
    <dgm:cxn modelId="{4F5CC950-6905-4584-8807-8AA88824C4AD}" type="presParOf" srcId="{97718B92-4A28-43A2-AEF3-3C9B0266A92D}" destId="{76FBF974-1153-4E24-9750-B724A910A126}" srcOrd="1" destOrd="0" presId="urn:microsoft.com/office/officeart/2018/5/layout/IconLeafLabelList"/>
    <dgm:cxn modelId="{DC32398E-085D-4869-B2BB-99FEC0EEB319}" type="presParOf" srcId="{97718B92-4A28-43A2-AEF3-3C9B0266A92D}" destId="{57192A8D-F7BF-4CB0-A029-FD17383C8D3E}" srcOrd="2" destOrd="0" presId="urn:microsoft.com/office/officeart/2018/5/layout/IconLeafLabelList"/>
    <dgm:cxn modelId="{B4336AFD-17BD-4FD6-860D-DEF64B4A1A1B}" type="presParOf" srcId="{97718B92-4A28-43A2-AEF3-3C9B0266A92D}" destId="{8936EF93-0D63-427B-B48F-F30FC12B9E97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97444F7-9C6D-4F6B-B257-D4A19DB28CD4}" type="doc">
      <dgm:prSet loTypeId="urn:microsoft.com/office/officeart/2018/5/layout/IconLeafLabelList" loCatId="icon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441F14E-5208-45E9-9CDF-C2806F231AFD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b="0" i="0">
              <a:latin typeface="Kigelia" panose="020B0503040502020203" pitchFamily="34" charset="0"/>
              <a:ea typeface="Kigelia" panose="020B0503040502020203" pitchFamily="34" charset="0"/>
              <a:cs typeface="Kigelia" panose="020B0503040502020203" pitchFamily="34" charset="0"/>
            </a:rPr>
            <a:t>1. Acknowledge the True Giver (Deuteronomy 8:18).</a:t>
          </a:r>
          <a:endParaRPr lang="en-US">
            <a:latin typeface="Kigelia" panose="020B0503040502020203" pitchFamily="34" charset="0"/>
            <a:ea typeface="Kigelia" panose="020B0503040502020203" pitchFamily="34" charset="0"/>
            <a:cs typeface="Kigelia" panose="020B0503040502020203" pitchFamily="34" charset="0"/>
          </a:endParaRPr>
        </a:p>
      </dgm:t>
    </dgm:pt>
    <dgm:pt modelId="{1EEEE15D-A2D6-467B-A666-D5F4F432003C}" type="parTrans" cxnId="{35E8BB2A-C9E1-4358-80F3-953CFBBA857D}">
      <dgm:prSet/>
      <dgm:spPr/>
      <dgm:t>
        <a:bodyPr/>
        <a:lstStyle/>
        <a:p>
          <a:endParaRPr lang="en-US"/>
        </a:p>
      </dgm:t>
    </dgm:pt>
    <dgm:pt modelId="{16E91872-3591-4C42-8241-3FDAA5AA9BD3}" type="sibTrans" cxnId="{35E8BB2A-C9E1-4358-80F3-953CFBBA857D}">
      <dgm:prSet/>
      <dgm:spPr/>
      <dgm:t>
        <a:bodyPr/>
        <a:lstStyle/>
        <a:p>
          <a:endParaRPr lang="en-US"/>
        </a:p>
      </dgm:t>
    </dgm:pt>
    <dgm:pt modelId="{5E6DBA53-94AE-41E8-8290-1C865F3018BD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b="0" i="0"/>
            <a:t>2. Build God’s Kingdom (Matthew 6:33).</a:t>
          </a:r>
          <a:endParaRPr lang="en-US"/>
        </a:p>
      </dgm:t>
    </dgm:pt>
    <dgm:pt modelId="{E2018A0B-E182-4F34-84A0-F7803F7B4D31}" type="parTrans" cxnId="{2C81554B-1894-4BDE-99A7-95CB46C19EE9}">
      <dgm:prSet/>
      <dgm:spPr/>
      <dgm:t>
        <a:bodyPr/>
        <a:lstStyle/>
        <a:p>
          <a:endParaRPr lang="en-US"/>
        </a:p>
      </dgm:t>
    </dgm:pt>
    <dgm:pt modelId="{CB56F832-FB1D-4DDF-9785-F80117DEC3BD}" type="sibTrans" cxnId="{2C81554B-1894-4BDE-99A7-95CB46C19EE9}">
      <dgm:prSet/>
      <dgm:spPr/>
      <dgm:t>
        <a:bodyPr/>
        <a:lstStyle/>
        <a:p>
          <a:endParaRPr lang="en-US"/>
        </a:p>
      </dgm:t>
    </dgm:pt>
    <dgm:pt modelId="{F1B87585-D54E-40C1-B7CF-21C302B83354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b="0" i="0" dirty="0"/>
            <a:t>3. Cultivate Generosity (Acts 20:35).</a:t>
          </a:r>
          <a:endParaRPr lang="en-US" dirty="0"/>
        </a:p>
      </dgm:t>
    </dgm:pt>
    <dgm:pt modelId="{F6F0744F-BC28-483F-9FB7-83C218D7F836}" type="parTrans" cxnId="{819A846D-3166-4651-83A9-63C5B62DC375}">
      <dgm:prSet/>
      <dgm:spPr/>
      <dgm:t>
        <a:bodyPr/>
        <a:lstStyle/>
        <a:p>
          <a:endParaRPr lang="en-US"/>
        </a:p>
      </dgm:t>
    </dgm:pt>
    <dgm:pt modelId="{07D47E6D-C66E-4E2B-BEB9-A3480BBF9D35}" type="sibTrans" cxnId="{819A846D-3166-4651-83A9-63C5B62DC375}">
      <dgm:prSet/>
      <dgm:spPr/>
      <dgm:t>
        <a:bodyPr/>
        <a:lstStyle/>
        <a:p>
          <a:endParaRPr lang="en-US"/>
        </a:p>
      </dgm:t>
    </dgm:pt>
    <dgm:pt modelId="{EA15C1BE-DAE8-48FA-9D6F-1807341379FB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b="0" i="0"/>
            <a:t>4. Demonstrate Our Faith (Philippians 4:19).</a:t>
          </a:r>
          <a:endParaRPr lang="en-US"/>
        </a:p>
      </dgm:t>
    </dgm:pt>
    <dgm:pt modelId="{5C7087D2-5CDE-4384-AC32-32B19C10F9FA}" type="parTrans" cxnId="{D3E28A6B-0084-42AE-9811-3D919C5AA0AA}">
      <dgm:prSet/>
      <dgm:spPr/>
      <dgm:t>
        <a:bodyPr/>
        <a:lstStyle/>
        <a:p>
          <a:endParaRPr lang="en-US"/>
        </a:p>
      </dgm:t>
    </dgm:pt>
    <dgm:pt modelId="{120A50AA-4DFA-4AB0-85E0-5B0FDF8D01EE}" type="sibTrans" cxnId="{D3E28A6B-0084-42AE-9811-3D919C5AA0AA}">
      <dgm:prSet/>
      <dgm:spPr/>
      <dgm:t>
        <a:bodyPr/>
        <a:lstStyle/>
        <a:p>
          <a:endParaRPr lang="en-US"/>
        </a:p>
      </dgm:t>
    </dgm:pt>
    <dgm:pt modelId="{3057C616-1D9D-4270-A82D-7D5A2EE08F50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b="0" i="0"/>
            <a:t>5. Embrace God’s Blessings (Malachi 3:10).</a:t>
          </a:r>
          <a:endParaRPr lang="en-US"/>
        </a:p>
      </dgm:t>
    </dgm:pt>
    <dgm:pt modelId="{ABBFF331-1C9B-4BC1-9015-4D8F1BA806AF}" type="parTrans" cxnId="{F0A58EDB-3D6E-4F3D-9CF8-2D2C767885A3}">
      <dgm:prSet/>
      <dgm:spPr/>
      <dgm:t>
        <a:bodyPr/>
        <a:lstStyle/>
        <a:p>
          <a:endParaRPr lang="en-US"/>
        </a:p>
      </dgm:t>
    </dgm:pt>
    <dgm:pt modelId="{9D87FD85-C5F7-4BD4-A9E9-94B7E82C481C}" type="sibTrans" cxnId="{F0A58EDB-3D6E-4F3D-9CF8-2D2C767885A3}">
      <dgm:prSet/>
      <dgm:spPr/>
      <dgm:t>
        <a:bodyPr/>
        <a:lstStyle/>
        <a:p>
          <a:endParaRPr lang="en-US"/>
        </a:p>
      </dgm:t>
    </dgm:pt>
    <dgm:pt modelId="{B0BECB42-C1DB-4604-9541-FCD7B58A6BF9}" type="pres">
      <dgm:prSet presAssocID="{397444F7-9C6D-4F6B-B257-D4A19DB28CD4}" presName="root" presStyleCnt="0">
        <dgm:presLayoutVars>
          <dgm:dir/>
          <dgm:resizeHandles val="exact"/>
        </dgm:presLayoutVars>
      </dgm:prSet>
      <dgm:spPr/>
    </dgm:pt>
    <dgm:pt modelId="{3E8FCE43-A137-4251-9A99-5E3AC26E048E}" type="pres">
      <dgm:prSet presAssocID="{A441F14E-5208-45E9-9CDF-C2806F231AFD}" presName="compNode" presStyleCnt="0"/>
      <dgm:spPr/>
    </dgm:pt>
    <dgm:pt modelId="{BF317DE2-1F97-4FF2-8E23-F9DB909D2AEA}" type="pres">
      <dgm:prSet presAssocID="{A441F14E-5208-45E9-9CDF-C2806F231AFD}" presName="iconBgRect" presStyleLbl="bgShp" presStyleIdx="0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F8682628-9DBA-4628-B9D5-F583669C23EA}" type="pres">
      <dgm:prSet presAssocID="{A441F14E-5208-45E9-9CDF-C2806F231AFD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ignet"/>
        </a:ext>
      </dgm:extLst>
    </dgm:pt>
    <dgm:pt modelId="{80D8AF9C-4433-41EC-B544-CF8138EBB257}" type="pres">
      <dgm:prSet presAssocID="{A441F14E-5208-45E9-9CDF-C2806F231AFD}" presName="spaceRect" presStyleCnt="0"/>
      <dgm:spPr/>
    </dgm:pt>
    <dgm:pt modelId="{8175946E-66A8-45D7-98FC-02669E6D9EB4}" type="pres">
      <dgm:prSet presAssocID="{A441F14E-5208-45E9-9CDF-C2806F231AFD}" presName="textRect" presStyleLbl="revTx" presStyleIdx="0" presStyleCnt="5">
        <dgm:presLayoutVars>
          <dgm:chMax val="1"/>
          <dgm:chPref val="1"/>
        </dgm:presLayoutVars>
      </dgm:prSet>
      <dgm:spPr/>
    </dgm:pt>
    <dgm:pt modelId="{6AEC1D2D-F980-4C75-ADEA-7437AC861F49}" type="pres">
      <dgm:prSet presAssocID="{16E91872-3591-4C42-8241-3FDAA5AA9BD3}" presName="sibTrans" presStyleCnt="0"/>
      <dgm:spPr/>
    </dgm:pt>
    <dgm:pt modelId="{78F3C754-DC6D-4484-89DB-5D613B3A8B59}" type="pres">
      <dgm:prSet presAssocID="{5E6DBA53-94AE-41E8-8290-1C865F3018BD}" presName="compNode" presStyleCnt="0"/>
      <dgm:spPr/>
    </dgm:pt>
    <dgm:pt modelId="{E7F95D36-42F4-43C4-A1D6-1974CC915E49}" type="pres">
      <dgm:prSet presAssocID="{5E6DBA53-94AE-41E8-8290-1C865F3018BD}" presName="iconBgRect" presStyleLbl="bgShp" presStyleIdx="1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E11DB41C-FA08-481B-A53E-5ADE11C0A3A7}" type="pres">
      <dgm:prSet presAssocID="{5E6DBA53-94AE-41E8-8290-1C865F3018BD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nnexions"/>
        </a:ext>
      </dgm:extLst>
    </dgm:pt>
    <dgm:pt modelId="{18C7605E-851A-4A79-BC5C-457DACFBBA74}" type="pres">
      <dgm:prSet presAssocID="{5E6DBA53-94AE-41E8-8290-1C865F3018BD}" presName="spaceRect" presStyleCnt="0"/>
      <dgm:spPr/>
    </dgm:pt>
    <dgm:pt modelId="{AD64B727-2565-417B-822B-3187D92D93E7}" type="pres">
      <dgm:prSet presAssocID="{5E6DBA53-94AE-41E8-8290-1C865F3018BD}" presName="textRect" presStyleLbl="revTx" presStyleIdx="1" presStyleCnt="5">
        <dgm:presLayoutVars>
          <dgm:chMax val="1"/>
          <dgm:chPref val="1"/>
        </dgm:presLayoutVars>
      </dgm:prSet>
      <dgm:spPr/>
    </dgm:pt>
    <dgm:pt modelId="{C3AE215B-D22B-4EEA-9C3E-3453CC0B3289}" type="pres">
      <dgm:prSet presAssocID="{CB56F832-FB1D-4DDF-9785-F80117DEC3BD}" presName="sibTrans" presStyleCnt="0"/>
      <dgm:spPr/>
    </dgm:pt>
    <dgm:pt modelId="{7FD29B42-C95E-4E1F-98AB-10ACCDC107EF}" type="pres">
      <dgm:prSet presAssocID="{F1B87585-D54E-40C1-B7CF-21C302B83354}" presName="compNode" presStyleCnt="0"/>
      <dgm:spPr/>
    </dgm:pt>
    <dgm:pt modelId="{D3DFAF24-D785-4CDD-ADD3-6F71FD7A6A9E}" type="pres">
      <dgm:prSet presAssocID="{F1B87585-D54E-40C1-B7CF-21C302B83354}" presName="iconBgRect" presStyleLbl="bgShp" presStyleIdx="2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38E10170-8943-450F-8DE1-0ADA63BC21A4}" type="pres">
      <dgm:prSet presAssocID="{F1B87585-D54E-40C1-B7CF-21C302B83354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oup Success"/>
        </a:ext>
      </dgm:extLst>
    </dgm:pt>
    <dgm:pt modelId="{FA7F625C-53C7-4D1F-8F91-1246F29D19A3}" type="pres">
      <dgm:prSet presAssocID="{F1B87585-D54E-40C1-B7CF-21C302B83354}" presName="spaceRect" presStyleCnt="0"/>
      <dgm:spPr/>
    </dgm:pt>
    <dgm:pt modelId="{C774F4DF-CDB2-4AED-86DC-F0837774F9A8}" type="pres">
      <dgm:prSet presAssocID="{F1B87585-D54E-40C1-B7CF-21C302B83354}" presName="textRect" presStyleLbl="revTx" presStyleIdx="2" presStyleCnt="5">
        <dgm:presLayoutVars>
          <dgm:chMax val="1"/>
          <dgm:chPref val="1"/>
        </dgm:presLayoutVars>
      </dgm:prSet>
      <dgm:spPr/>
    </dgm:pt>
    <dgm:pt modelId="{1ED63321-9F1A-4618-83BC-90F8A74ED7EA}" type="pres">
      <dgm:prSet presAssocID="{07D47E6D-C66E-4E2B-BEB9-A3480BBF9D35}" presName="sibTrans" presStyleCnt="0"/>
      <dgm:spPr/>
    </dgm:pt>
    <dgm:pt modelId="{5613A361-DD63-47A7-982D-AAEAD3FF7541}" type="pres">
      <dgm:prSet presAssocID="{EA15C1BE-DAE8-48FA-9D6F-1807341379FB}" presName="compNode" presStyleCnt="0"/>
      <dgm:spPr/>
    </dgm:pt>
    <dgm:pt modelId="{E21958AA-1CB6-4F30-A2CA-AFA2D1A45B76}" type="pres">
      <dgm:prSet presAssocID="{EA15C1BE-DAE8-48FA-9D6F-1807341379FB}" presName="iconBgRect" presStyleLbl="bgShp" presStyleIdx="3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2BC6F3A2-7DC1-4620-B5EC-7814225E100E}" type="pres">
      <dgm:prSet presAssocID="{EA15C1BE-DAE8-48FA-9D6F-1807341379FB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rayer Candle"/>
        </a:ext>
      </dgm:extLst>
    </dgm:pt>
    <dgm:pt modelId="{2A2446B2-B775-47E2-BFC2-9E837D131F3A}" type="pres">
      <dgm:prSet presAssocID="{EA15C1BE-DAE8-48FA-9D6F-1807341379FB}" presName="spaceRect" presStyleCnt="0"/>
      <dgm:spPr/>
    </dgm:pt>
    <dgm:pt modelId="{2B73276B-69E8-4A5C-AFA6-8B1FAB56EB63}" type="pres">
      <dgm:prSet presAssocID="{EA15C1BE-DAE8-48FA-9D6F-1807341379FB}" presName="textRect" presStyleLbl="revTx" presStyleIdx="3" presStyleCnt="5">
        <dgm:presLayoutVars>
          <dgm:chMax val="1"/>
          <dgm:chPref val="1"/>
        </dgm:presLayoutVars>
      </dgm:prSet>
      <dgm:spPr/>
    </dgm:pt>
    <dgm:pt modelId="{D2FEFA08-AF1E-40EB-99F6-10B936B1E100}" type="pres">
      <dgm:prSet presAssocID="{120A50AA-4DFA-4AB0-85E0-5B0FDF8D01EE}" presName="sibTrans" presStyleCnt="0"/>
      <dgm:spPr/>
    </dgm:pt>
    <dgm:pt modelId="{3C1B3C4E-7A3A-4E4C-900B-0D0989AD628D}" type="pres">
      <dgm:prSet presAssocID="{3057C616-1D9D-4270-A82D-7D5A2EE08F50}" presName="compNode" presStyleCnt="0"/>
      <dgm:spPr/>
    </dgm:pt>
    <dgm:pt modelId="{5AA97D9F-BFC3-419E-A5E9-C8805370F94B}" type="pres">
      <dgm:prSet presAssocID="{3057C616-1D9D-4270-A82D-7D5A2EE08F50}" presName="iconBgRect" presStyleLbl="bgShp" presStyleIdx="4" presStyleCnt="5"/>
      <dgm:spPr>
        <a:prstGeom prst="round2DiagRect">
          <a:avLst>
            <a:gd name="adj1" fmla="val 29727"/>
            <a:gd name="adj2" fmla="val 0"/>
          </a:avLst>
        </a:prstGeom>
      </dgm:spPr>
    </dgm:pt>
    <dgm:pt modelId="{F43B66F7-FA7A-46C4-9F2E-5D1F7B5E38B5}" type="pres">
      <dgm:prSet presAssocID="{3057C616-1D9D-4270-A82D-7D5A2EE08F50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pen Hand with Plant"/>
        </a:ext>
      </dgm:extLst>
    </dgm:pt>
    <dgm:pt modelId="{D81870D2-6FE2-426A-B192-A6507AFF4CBD}" type="pres">
      <dgm:prSet presAssocID="{3057C616-1D9D-4270-A82D-7D5A2EE08F50}" presName="spaceRect" presStyleCnt="0"/>
      <dgm:spPr/>
    </dgm:pt>
    <dgm:pt modelId="{3B5A0DBE-A44D-4F32-8E37-BF06B3840821}" type="pres">
      <dgm:prSet presAssocID="{3057C616-1D9D-4270-A82D-7D5A2EE08F50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35E8BB2A-C9E1-4358-80F3-953CFBBA857D}" srcId="{397444F7-9C6D-4F6B-B257-D4A19DB28CD4}" destId="{A441F14E-5208-45E9-9CDF-C2806F231AFD}" srcOrd="0" destOrd="0" parTransId="{1EEEE15D-A2D6-467B-A666-D5F4F432003C}" sibTransId="{16E91872-3591-4C42-8241-3FDAA5AA9BD3}"/>
    <dgm:cxn modelId="{2956EF39-E149-44D0-AB1C-F3E4BEB2B7CA}" type="presOf" srcId="{A441F14E-5208-45E9-9CDF-C2806F231AFD}" destId="{8175946E-66A8-45D7-98FC-02669E6D9EB4}" srcOrd="0" destOrd="0" presId="urn:microsoft.com/office/officeart/2018/5/layout/IconLeafLabelList"/>
    <dgm:cxn modelId="{2C81554B-1894-4BDE-99A7-95CB46C19EE9}" srcId="{397444F7-9C6D-4F6B-B257-D4A19DB28CD4}" destId="{5E6DBA53-94AE-41E8-8290-1C865F3018BD}" srcOrd="1" destOrd="0" parTransId="{E2018A0B-E182-4F34-84A0-F7803F7B4D31}" sibTransId="{CB56F832-FB1D-4DDF-9785-F80117DEC3BD}"/>
    <dgm:cxn modelId="{D3E28A6B-0084-42AE-9811-3D919C5AA0AA}" srcId="{397444F7-9C6D-4F6B-B257-D4A19DB28CD4}" destId="{EA15C1BE-DAE8-48FA-9D6F-1807341379FB}" srcOrd="3" destOrd="0" parTransId="{5C7087D2-5CDE-4384-AC32-32B19C10F9FA}" sibTransId="{120A50AA-4DFA-4AB0-85E0-5B0FDF8D01EE}"/>
    <dgm:cxn modelId="{819A846D-3166-4651-83A9-63C5B62DC375}" srcId="{397444F7-9C6D-4F6B-B257-D4A19DB28CD4}" destId="{F1B87585-D54E-40C1-B7CF-21C302B83354}" srcOrd="2" destOrd="0" parTransId="{F6F0744F-BC28-483F-9FB7-83C218D7F836}" sibTransId="{07D47E6D-C66E-4E2B-BEB9-A3480BBF9D35}"/>
    <dgm:cxn modelId="{B953EA7F-2794-4C51-AD12-4A7B1CA0B40D}" type="presOf" srcId="{EA15C1BE-DAE8-48FA-9D6F-1807341379FB}" destId="{2B73276B-69E8-4A5C-AFA6-8B1FAB56EB63}" srcOrd="0" destOrd="0" presId="urn:microsoft.com/office/officeart/2018/5/layout/IconLeafLabelList"/>
    <dgm:cxn modelId="{D0548A9A-AD3A-42F0-AD9A-840E71EDF033}" type="presOf" srcId="{397444F7-9C6D-4F6B-B257-D4A19DB28CD4}" destId="{B0BECB42-C1DB-4604-9541-FCD7B58A6BF9}" srcOrd="0" destOrd="0" presId="urn:microsoft.com/office/officeart/2018/5/layout/IconLeafLabelList"/>
    <dgm:cxn modelId="{06CA779C-7ADA-4261-A7BE-550A8DBAB28F}" type="presOf" srcId="{3057C616-1D9D-4270-A82D-7D5A2EE08F50}" destId="{3B5A0DBE-A44D-4F32-8E37-BF06B3840821}" srcOrd="0" destOrd="0" presId="urn:microsoft.com/office/officeart/2018/5/layout/IconLeafLabelList"/>
    <dgm:cxn modelId="{79693BB4-FCFC-411E-BC14-4A1B40C680C0}" type="presOf" srcId="{5E6DBA53-94AE-41E8-8290-1C865F3018BD}" destId="{AD64B727-2565-417B-822B-3187D92D93E7}" srcOrd="0" destOrd="0" presId="urn:microsoft.com/office/officeart/2018/5/layout/IconLeafLabelList"/>
    <dgm:cxn modelId="{5B6E6ED0-ECAA-4ED3-8F0E-1C3F97A1CF1F}" type="presOf" srcId="{F1B87585-D54E-40C1-B7CF-21C302B83354}" destId="{C774F4DF-CDB2-4AED-86DC-F0837774F9A8}" srcOrd="0" destOrd="0" presId="urn:microsoft.com/office/officeart/2018/5/layout/IconLeafLabelList"/>
    <dgm:cxn modelId="{F0A58EDB-3D6E-4F3D-9CF8-2D2C767885A3}" srcId="{397444F7-9C6D-4F6B-B257-D4A19DB28CD4}" destId="{3057C616-1D9D-4270-A82D-7D5A2EE08F50}" srcOrd="4" destOrd="0" parTransId="{ABBFF331-1C9B-4BC1-9015-4D8F1BA806AF}" sibTransId="{9D87FD85-C5F7-4BD4-A9E9-94B7E82C481C}"/>
    <dgm:cxn modelId="{7500A517-21DC-4696-9781-44F19914E8B6}" type="presParOf" srcId="{B0BECB42-C1DB-4604-9541-FCD7B58A6BF9}" destId="{3E8FCE43-A137-4251-9A99-5E3AC26E048E}" srcOrd="0" destOrd="0" presId="urn:microsoft.com/office/officeart/2018/5/layout/IconLeafLabelList"/>
    <dgm:cxn modelId="{CE6ABF6C-8DDC-43FD-A553-A944F99EC3D2}" type="presParOf" srcId="{3E8FCE43-A137-4251-9A99-5E3AC26E048E}" destId="{BF317DE2-1F97-4FF2-8E23-F9DB909D2AEA}" srcOrd="0" destOrd="0" presId="urn:microsoft.com/office/officeart/2018/5/layout/IconLeafLabelList"/>
    <dgm:cxn modelId="{48395C8B-6CE9-48DE-9717-AAE5E2B7BB12}" type="presParOf" srcId="{3E8FCE43-A137-4251-9A99-5E3AC26E048E}" destId="{F8682628-9DBA-4628-B9D5-F583669C23EA}" srcOrd="1" destOrd="0" presId="urn:microsoft.com/office/officeart/2018/5/layout/IconLeafLabelList"/>
    <dgm:cxn modelId="{D4102BFE-194A-4296-82B1-4D4329731CE2}" type="presParOf" srcId="{3E8FCE43-A137-4251-9A99-5E3AC26E048E}" destId="{80D8AF9C-4433-41EC-B544-CF8138EBB257}" srcOrd="2" destOrd="0" presId="urn:microsoft.com/office/officeart/2018/5/layout/IconLeafLabelList"/>
    <dgm:cxn modelId="{98B5AF0A-CA80-4947-87FE-90193599E8A6}" type="presParOf" srcId="{3E8FCE43-A137-4251-9A99-5E3AC26E048E}" destId="{8175946E-66A8-45D7-98FC-02669E6D9EB4}" srcOrd="3" destOrd="0" presId="urn:microsoft.com/office/officeart/2018/5/layout/IconLeafLabelList"/>
    <dgm:cxn modelId="{66258FE8-0FCB-4E2F-AB9C-2E0DB258C9BB}" type="presParOf" srcId="{B0BECB42-C1DB-4604-9541-FCD7B58A6BF9}" destId="{6AEC1D2D-F980-4C75-ADEA-7437AC861F49}" srcOrd="1" destOrd="0" presId="urn:microsoft.com/office/officeart/2018/5/layout/IconLeafLabelList"/>
    <dgm:cxn modelId="{4C1D671C-14CF-48F1-8F84-43FE8FF2E9E0}" type="presParOf" srcId="{B0BECB42-C1DB-4604-9541-FCD7B58A6BF9}" destId="{78F3C754-DC6D-4484-89DB-5D613B3A8B59}" srcOrd="2" destOrd="0" presId="urn:microsoft.com/office/officeart/2018/5/layout/IconLeafLabelList"/>
    <dgm:cxn modelId="{C346BC94-B530-4CE5-B2C5-25802D496F58}" type="presParOf" srcId="{78F3C754-DC6D-4484-89DB-5D613B3A8B59}" destId="{E7F95D36-42F4-43C4-A1D6-1974CC915E49}" srcOrd="0" destOrd="0" presId="urn:microsoft.com/office/officeart/2018/5/layout/IconLeafLabelList"/>
    <dgm:cxn modelId="{B57E6930-4566-40D6-B2D8-4EF35F3B622B}" type="presParOf" srcId="{78F3C754-DC6D-4484-89DB-5D613B3A8B59}" destId="{E11DB41C-FA08-481B-A53E-5ADE11C0A3A7}" srcOrd="1" destOrd="0" presId="urn:microsoft.com/office/officeart/2018/5/layout/IconLeafLabelList"/>
    <dgm:cxn modelId="{52B95DB8-BB00-47F1-9311-E685F06536AE}" type="presParOf" srcId="{78F3C754-DC6D-4484-89DB-5D613B3A8B59}" destId="{18C7605E-851A-4A79-BC5C-457DACFBBA74}" srcOrd="2" destOrd="0" presId="urn:microsoft.com/office/officeart/2018/5/layout/IconLeafLabelList"/>
    <dgm:cxn modelId="{91E819FC-7C8B-403E-BE2B-3013A1C171BA}" type="presParOf" srcId="{78F3C754-DC6D-4484-89DB-5D613B3A8B59}" destId="{AD64B727-2565-417B-822B-3187D92D93E7}" srcOrd="3" destOrd="0" presId="urn:microsoft.com/office/officeart/2018/5/layout/IconLeafLabelList"/>
    <dgm:cxn modelId="{485095AF-2B95-4088-9218-2973E935D278}" type="presParOf" srcId="{B0BECB42-C1DB-4604-9541-FCD7B58A6BF9}" destId="{C3AE215B-D22B-4EEA-9C3E-3453CC0B3289}" srcOrd="3" destOrd="0" presId="urn:microsoft.com/office/officeart/2018/5/layout/IconLeafLabelList"/>
    <dgm:cxn modelId="{E1A3A895-A18F-40B5-AAE8-8D25E0ABB484}" type="presParOf" srcId="{B0BECB42-C1DB-4604-9541-FCD7B58A6BF9}" destId="{7FD29B42-C95E-4E1F-98AB-10ACCDC107EF}" srcOrd="4" destOrd="0" presId="urn:microsoft.com/office/officeart/2018/5/layout/IconLeafLabelList"/>
    <dgm:cxn modelId="{F9779930-5D81-4893-9CDA-2EC4A18E7185}" type="presParOf" srcId="{7FD29B42-C95E-4E1F-98AB-10ACCDC107EF}" destId="{D3DFAF24-D785-4CDD-ADD3-6F71FD7A6A9E}" srcOrd="0" destOrd="0" presId="urn:microsoft.com/office/officeart/2018/5/layout/IconLeafLabelList"/>
    <dgm:cxn modelId="{5981AE51-4754-44B3-BBE8-44C538A92AF0}" type="presParOf" srcId="{7FD29B42-C95E-4E1F-98AB-10ACCDC107EF}" destId="{38E10170-8943-450F-8DE1-0ADA63BC21A4}" srcOrd="1" destOrd="0" presId="urn:microsoft.com/office/officeart/2018/5/layout/IconLeafLabelList"/>
    <dgm:cxn modelId="{AEE6BC0C-E474-4FB1-80B6-544AF12897B8}" type="presParOf" srcId="{7FD29B42-C95E-4E1F-98AB-10ACCDC107EF}" destId="{FA7F625C-53C7-4D1F-8F91-1246F29D19A3}" srcOrd="2" destOrd="0" presId="urn:microsoft.com/office/officeart/2018/5/layout/IconLeafLabelList"/>
    <dgm:cxn modelId="{352F7CCE-AE3C-49F3-AEB7-375F41CD1D7F}" type="presParOf" srcId="{7FD29B42-C95E-4E1F-98AB-10ACCDC107EF}" destId="{C774F4DF-CDB2-4AED-86DC-F0837774F9A8}" srcOrd="3" destOrd="0" presId="urn:microsoft.com/office/officeart/2018/5/layout/IconLeafLabelList"/>
    <dgm:cxn modelId="{1EA6B4D1-1704-4F5A-8C98-15BE42753F39}" type="presParOf" srcId="{B0BECB42-C1DB-4604-9541-FCD7B58A6BF9}" destId="{1ED63321-9F1A-4618-83BC-90F8A74ED7EA}" srcOrd="5" destOrd="0" presId="urn:microsoft.com/office/officeart/2018/5/layout/IconLeafLabelList"/>
    <dgm:cxn modelId="{E2EB9E83-38E1-4FA6-AE15-614668F89926}" type="presParOf" srcId="{B0BECB42-C1DB-4604-9541-FCD7B58A6BF9}" destId="{5613A361-DD63-47A7-982D-AAEAD3FF7541}" srcOrd="6" destOrd="0" presId="urn:microsoft.com/office/officeart/2018/5/layout/IconLeafLabelList"/>
    <dgm:cxn modelId="{D8E333E9-6EF4-4500-BBEE-E04F62BA2FE5}" type="presParOf" srcId="{5613A361-DD63-47A7-982D-AAEAD3FF7541}" destId="{E21958AA-1CB6-4F30-A2CA-AFA2D1A45B76}" srcOrd="0" destOrd="0" presId="urn:microsoft.com/office/officeart/2018/5/layout/IconLeafLabelList"/>
    <dgm:cxn modelId="{3D3C3B2F-C9D2-489E-8B36-2D5EBF44417D}" type="presParOf" srcId="{5613A361-DD63-47A7-982D-AAEAD3FF7541}" destId="{2BC6F3A2-7DC1-4620-B5EC-7814225E100E}" srcOrd="1" destOrd="0" presId="urn:microsoft.com/office/officeart/2018/5/layout/IconLeafLabelList"/>
    <dgm:cxn modelId="{4AB4399D-01B2-4B58-A78B-91C58E51A8FD}" type="presParOf" srcId="{5613A361-DD63-47A7-982D-AAEAD3FF7541}" destId="{2A2446B2-B775-47E2-BFC2-9E837D131F3A}" srcOrd="2" destOrd="0" presId="urn:microsoft.com/office/officeart/2018/5/layout/IconLeafLabelList"/>
    <dgm:cxn modelId="{FEC648B7-9937-4454-A437-09F116A86AFF}" type="presParOf" srcId="{5613A361-DD63-47A7-982D-AAEAD3FF7541}" destId="{2B73276B-69E8-4A5C-AFA6-8B1FAB56EB63}" srcOrd="3" destOrd="0" presId="urn:microsoft.com/office/officeart/2018/5/layout/IconLeafLabelList"/>
    <dgm:cxn modelId="{D3AB3DD4-2016-413B-9129-FE14DEC9C4B4}" type="presParOf" srcId="{B0BECB42-C1DB-4604-9541-FCD7B58A6BF9}" destId="{D2FEFA08-AF1E-40EB-99F6-10B936B1E100}" srcOrd="7" destOrd="0" presId="urn:microsoft.com/office/officeart/2018/5/layout/IconLeafLabelList"/>
    <dgm:cxn modelId="{33E1523E-5253-4D26-A72B-5D3A861B7EBC}" type="presParOf" srcId="{B0BECB42-C1DB-4604-9541-FCD7B58A6BF9}" destId="{3C1B3C4E-7A3A-4E4C-900B-0D0989AD628D}" srcOrd="8" destOrd="0" presId="urn:microsoft.com/office/officeart/2018/5/layout/IconLeafLabelList"/>
    <dgm:cxn modelId="{0DAED5A9-2B8F-4319-B835-7F5DD4D9A052}" type="presParOf" srcId="{3C1B3C4E-7A3A-4E4C-900B-0D0989AD628D}" destId="{5AA97D9F-BFC3-419E-A5E9-C8805370F94B}" srcOrd="0" destOrd="0" presId="urn:microsoft.com/office/officeart/2018/5/layout/IconLeafLabelList"/>
    <dgm:cxn modelId="{358DFE93-8814-46AE-AEE3-85B348AA212A}" type="presParOf" srcId="{3C1B3C4E-7A3A-4E4C-900B-0D0989AD628D}" destId="{F43B66F7-FA7A-46C4-9F2E-5D1F7B5E38B5}" srcOrd="1" destOrd="0" presId="urn:microsoft.com/office/officeart/2018/5/layout/IconLeafLabelList"/>
    <dgm:cxn modelId="{709E1FA2-9821-4BBB-8D70-F2DC3558E661}" type="presParOf" srcId="{3C1B3C4E-7A3A-4E4C-900B-0D0989AD628D}" destId="{D81870D2-6FE2-426A-B192-A6507AFF4CBD}" srcOrd="2" destOrd="0" presId="urn:microsoft.com/office/officeart/2018/5/layout/IconLeafLabelList"/>
    <dgm:cxn modelId="{8FD2D8F5-7982-4D56-B8CA-25AE33ADB574}" type="presParOf" srcId="{3C1B3C4E-7A3A-4E4C-900B-0D0989AD628D}" destId="{3B5A0DBE-A44D-4F32-8E37-BF06B3840821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F0B59E0-585F-4BAD-99FF-A2B74EC9E001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F1C43167-4A1E-46A7-B0C3-AAD49E28804F}">
      <dgm:prSet/>
      <dgm:spPr/>
      <dgm:t>
        <a:bodyPr/>
        <a:lstStyle/>
        <a:p>
          <a:pPr>
            <a:defRPr cap="all"/>
          </a:pPr>
          <a:r>
            <a:rPr lang="en-US" b="0" i="0" dirty="0">
              <a:latin typeface="Kigelia" panose="020B0503040502020203" pitchFamily="34" charset="0"/>
              <a:ea typeface="Kigelia" panose="020B0503040502020203" pitchFamily="34" charset="0"/>
              <a:cs typeface="Kigelia" panose="020B0503040502020203" pitchFamily="34" charset="0"/>
            </a:rPr>
            <a:t>• Everyone as recipients of God’s grace (Matthew 5:45).</a:t>
          </a:r>
          <a:endParaRPr lang="en-US" dirty="0">
            <a:latin typeface="Kigelia" panose="020B0503040502020203" pitchFamily="34" charset="0"/>
            <a:ea typeface="Kigelia" panose="020B0503040502020203" pitchFamily="34" charset="0"/>
            <a:cs typeface="Kigelia" panose="020B0503040502020203" pitchFamily="34" charset="0"/>
          </a:endParaRPr>
        </a:p>
      </dgm:t>
    </dgm:pt>
    <dgm:pt modelId="{C8E2B1F4-5049-4D2F-B4DE-F53FD387FBAE}" type="parTrans" cxnId="{6F60EEF8-38EF-4189-AA2E-1FE6B2C1BA9B}">
      <dgm:prSet/>
      <dgm:spPr/>
      <dgm:t>
        <a:bodyPr/>
        <a:lstStyle/>
        <a:p>
          <a:endParaRPr lang="en-US"/>
        </a:p>
      </dgm:t>
    </dgm:pt>
    <dgm:pt modelId="{5A2D139D-43B6-479E-84C6-84AF5F8410C4}" type="sibTrans" cxnId="{6F60EEF8-38EF-4189-AA2E-1FE6B2C1BA9B}">
      <dgm:prSet/>
      <dgm:spPr/>
      <dgm:t>
        <a:bodyPr/>
        <a:lstStyle/>
        <a:p>
          <a:endParaRPr lang="en-US"/>
        </a:p>
      </dgm:t>
    </dgm:pt>
    <dgm:pt modelId="{30A2BB08-AF27-403B-BB8B-87A969CE7BB2}">
      <dgm:prSet/>
      <dgm:spPr/>
      <dgm:t>
        <a:bodyPr/>
        <a:lstStyle/>
        <a:p>
          <a:pPr>
            <a:defRPr cap="all"/>
          </a:pPr>
          <a:r>
            <a:rPr lang="en-US" b="0" i="0" dirty="0">
              <a:latin typeface="Kigelia" panose="020B0503040502020203" pitchFamily="34" charset="0"/>
              <a:ea typeface="Kigelia" panose="020B0503040502020203" pitchFamily="34" charset="0"/>
              <a:cs typeface="Kigelia" panose="020B0503040502020203" pitchFamily="34" charset="0"/>
            </a:rPr>
            <a:t>• Believers who have accepted the gift of eternal life.</a:t>
          </a:r>
          <a:endParaRPr lang="en-US" dirty="0">
            <a:latin typeface="Kigelia" panose="020B0503040502020203" pitchFamily="34" charset="0"/>
            <a:ea typeface="Kigelia" panose="020B0503040502020203" pitchFamily="34" charset="0"/>
            <a:cs typeface="Kigelia" panose="020B0503040502020203" pitchFamily="34" charset="0"/>
          </a:endParaRPr>
        </a:p>
      </dgm:t>
    </dgm:pt>
    <dgm:pt modelId="{5B881C47-D6F6-4D2B-A706-FBD34D797F9D}" type="parTrans" cxnId="{2CB34218-1CA6-4492-A357-B8C82C4CE74F}">
      <dgm:prSet/>
      <dgm:spPr/>
      <dgm:t>
        <a:bodyPr/>
        <a:lstStyle/>
        <a:p>
          <a:endParaRPr lang="en-US"/>
        </a:p>
      </dgm:t>
    </dgm:pt>
    <dgm:pt modelId="{8BF93F00-A77F-4159-B468-3A0C92E02D1D}" type="sibTrans" cxnId="{2CB34218-1CA6-4492-A357-B8C82C4CE74F}">
      <dgm:prSet/>
      <dgm:spPr/>
      <dgm:t>
        <a:bodyPr/>
        <a:lstStyle/>
        <a:p>
          <a:endParaRPr lang="en-US"/>
        </a:p>
      </dgm:t>
    </dgm:pt>
    <dgm:pt modelId="{B6A8F536-8209-488B-AD6E-B30CBE070020}">
      <dgm:prSet/>
      <dgm:spPr/>
      <dgm:t>
        <a:bodyPr/>
        <a:lstStyle/>
        <a:p>
          <a:pPr>
            <a:defRPr cap="all"/>
          </a:pPr>
          <a:r>
            <a:rPr lang="en-US" b="0" i="0" dirty="0">
              <a:latin typeface="Kigelia" panose="020B0503040502020203" pitchFamily="34" charset="0"/>
              <a:ea typeface="Kigelia" panose="020B0503040502020203" pitchFamily="34" charset="0"/>
              <a:cs typeface="Kigelia" panose="020B0503040502020203" pitchFamily="34" charset="0"/>
            </a:rPr>
            <a:t>• Those endowed with the special gift of giving (Romans 12:6-8).</a:t>
          </a:r>
          <a:endParaRPr lang="en-US" dirty="0">
            <a:latin typeface="Kigelia" panose="020B0503040502020203" pitchFamily="34" charset="0"/>
            <a:ea typeface="Kigelia" panose="020B0503040502020203" pitchFamily="34" charset="0"/>
            <a:cs typeface="Kigelia" panose="020B0503040502020203" pitchFamily="34" charset="0"/>
          </a:endParaRPr>
        </a:p>
      </dgm:t>
    </dgm:pt>
    <dgm:pt modelId="{966C1CB4-FB39-4B23-8C93-2C0708FCB66D}" type="parTrans" cxnId="{CE97E4F0-32EA-473C-850F-A973354B804D}">
      <dgm:prSet/>
      <dgm:spPr/>
      <dgm:t>
        <a:bodyPr/>
        <a:lstStyle/>
        <a:p>
          <a:endParaRPr lang="en-US"/>
        </a:p>
      </dgm:t>
    </dgm:pt>
    <dgm:pt modelId="{22F8D398-2BF7-4CAF-A744-7DD55246AD43}" type="sibTrans" cxnId="{CE97E4F0-32EA-473C-850F-A973354B804D}">
      <dgm:prSet/>
      <dgm:spPr/>
      <dgm:t>
        <a:bodyPr/>
        <a:lstStyle/>
        <a:p>
          <a:endParaRPr lang="en-US"/>
        </a:p>
      </dgm:t>
    </dgm:pt>
    <dgm:pt modelId="{AE15C5C5-CFBC-4406-8571-BBACB4B71998}" type="pres">
      <dgm:prSet presAssocID="{7F0B59E0-585F-4BAD-99FF-A2B74EC9E001}" presName="root" presStyleCnt="0">
        <dgm:presLayoutVars>
          <dgm:dir/>
          <dgm:resizeHandles val="exact"/>
        </dgm:presLayoutVars>
      </dgm:prSet>
      <dgm:spPr/>
    </dgm:pt>
    <dgm:pt modelId="{89774CF2-4FBD-4B47-B254-260283974D81}" type="pres">
      <dgm:prSet presAssocID="{F1C43167-4A1E-46A7-B0C3-AAD49E28804F}" presName="compNode" presStyleCnt="0"/>
      <dgm:spPr/>
    </dgm:pt>
    <dgm:pt modelId="{D997C235-020F-4E27-A876-BF4030E866EA}" type="pres">
      <dgm:prSet presAssocID="{F1C43167-4A1E-46A7-B0C3-AAD49E28804F}" presName="iconBgRect" presStyleLbl="bgShp" presStyleIdx="0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878094C6-3D7A-4583-9813-4B72CF22942B}" type="pres">
      <dgm:prSet presAssocID="{F1C43167-4A1E-46A7-B0C3-AAD49E28804F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86A8FDAF-FA62-4580-A356-F79D1A668612}" type="pres">
      <dgm:prSet presAssocID="{F1C43167-4A1E-46A7-B0C3-AAD49E28804F}" presName="spaceRect" presStyleCnt="0"/>
      <dgm:spPr/>
    </dgm:pt>
    <dgm:pt modelId="{1AA8A1C9-8C15-4815-ADAD-9E1D9214FD3D}" type="pres">
      <dgm:prSet presAssocID="{F1C43167-4A1E-46A7-B0C3-AAD49E28804F}" presName="textRect" presStyleLbl="revTx" presStyleIdx="0" presStyleCnt="3">
        <dgm:presLayoutVars>
          <dgm:chMax val="1"/>
          <dgm:chPref val="1"/>
        </dgm:presLayoutVars>
      </dgm:prSet>
      <dgm:spPr/>
    </dgm:pt>
    <dgm:pt modelId="{8C1E8D3F-E425-4A72-8649-FBABAB80EA43}" type="pres">
      <dgm:prSet presAssocID="{5A2D139D-43B6-479E-84C6-84AF5F8410C4}" presName="sibTrans" presStyleCnt="0"/>
      <dgm:spPr/>
    </dgm:pt>
    <dgm:pt modelId="{1EA58F0E-25BE-499E-8853-A4580AE8AA03}" type="pres">
      <dgm:prSet presAssocID="{30A2BB08-AF27-403B-BB8B-87A969CE7BB2}" presName="compNode" presStyleCnt="0"/>
      <dgm:spPr/>
    </dgm:pt>
    <dgm:pt modelId="{3D5590D9-FCC5-4BD9-AEF9-005294C4F506}" type="pres">
      <dgm:prSet presAssocID="{30A2BB08-AF27-403B-BB8B-87A969CE7BB2}" presName="iconBgRect" presStyleLbl="bgShp" presStyleIdx="1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FD11BA04-A4A9-43C9-BB9B-E417173B7F75}" type="pres">
      <dgm:prSet presAssocID="{30A2BB08-AF27-403B-BB8B-87A969CE7BB2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 Envelope"/>
        </a:ext>
      </dgm:extLst>
    </dgm:pt>
    <dgm:pt modelId="{8816B845-4835-4EE0-A828-596AD22C9DE9}" type="pres">
      <dgm:prSet presAssocID="{30A2BB08-AF27-403B-BB8B-87A969CE7BB2}" presName="spaceRect" presStyleCnt="0"/>
      <dgm:spPr/>
    </dgm:pt>
    <dgm:pt modelId="{B51D6702-AE06-453D-B1D4-F16CC93453F9}" type="pres">
      <dgm:prSet presAssocID="{30A2BB08-AF27-403B-BB8B-87A969CE7BB2}" presName="textRect" presStyleLbl="revTx" presStyleIdx="1" presStyleCnt="3">
        <dgm:presLayoutVars>
          <dgm:chMax val="1"/>
          <dgm:chPref val="1"/>
        </dgm:presLayoutVars>
      </dgm:prSet>
      <dgm:spPr/>
    </dgm:pt>
    <dgm:pt modelId="{B60CE366-1AB2-4375-988A-020DCCE5E62A}" type="pres">
      <dgm:prSet presAssocID="{8BF93F00-A77F-4159-B468-3A0C92E02D1D}" presName="sibTrans" presStyleCnt="0"/>
      <dgm:spPr/>
    </dgm:pt>
    <dgm:pt modelId="{E97E8240-47B5-479A-9FA7-5DA37C50BC0F}" type="pres">
      <dgm:prSet presAssocID="{B6A8F536-8209-488B-AD6E-B30CBE070020}" presName="compNode" presStyleCnt="0"/>
      <dgm:spPr/>
    </dgm:pt>
    <dgm:pt modelId="{0451A07E-75F1-4A8A-BBBC-C1F1AF117780}" type="pres">
      <dgm:prSet presAssocID="{B6A8F536-8209-488B-AD6E-B30CBE070020}" presName="iconBgRect" presStyleLbl="bgShp" presStyleIdx="2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05557911-82DD-499B-B422-15C05A30A969}" type="pres">
      <dgm:prSet presAssocID="{B6A8F536-8209-488B-AD6E-B30CBE070020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rc"/>
        </a:ext>
      </dgm:extLst>
    </dgm:pt>
    <dgm:pt modelId="{37087A46-6C49-4419-80D8-E0200BA30D39}" type="pres">
      <dgm:prSet presAssocID="{B6A8F536-8209-488B-AD6E-B30CBE070020}" presName="spaceRect" presStyleCnt="0"/>
      <dgm:spPr/>
    </dgm:pt>
    <dgm:pt modelId="{69AD7A9A-4AAE-4D68-A65C-F654EAD67218}" type="pres">
      <dgm:prSet presAssocID="{B6A8F536-8209-488B-AD6E-B30CBE070020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2CB34218-1CA6-4492-A357-B8C82C4CE74F}" srcId="{7F0B59E0-585F-4BAD-99FF-A2B74EC9E001}" destId="{30A2BB08-AF27-403B-BB8B-87A969CE7BB2}" srcOrd="1" destOrd="0" parTransId="{5B881C47-D6F6-4D2B-A706-FBD34D797F9D}" sibTransId="{8BF93F00-A77F-4159-B468-3A0C92E02D1D}"/>
    <dgm:cxn modelId="{20D38251-A645-4FBE-8577-4CBEF6BA3D69}" type="presOf" srcId="{7F0B59E0-585F-4BAD-99FF-A2B74EC9E001}" destId="{AE15C5C5-CFBC-4406-8571-BBACB4B71998}" srcOrd="0" destOrd="0" presId="urn:microsoft.com/office/officeart/2018/5/layout/IconLeafLabelList"/>
    <dgm:cxn modelId="{1E856EC2-2043-4305-BF9B-C510A1E91ABB}" type="presOf" srcId="{B6A8F536-8209-488B-AD6E-B30CBE070020}" destId="{69AD7A9A-4AAE-4D68-A65C-F654EAD67218}" srcOrd="0" destOrd="0" presId="urn:microsoft.com/office/officeart/2018/5/layout/IconLeafLabelList"/>
    <dgm:cxn modelId="{0B470CDA-DC13-4877-AA89-CE6643FE73BA}" type="presOf" srcId="{F1C43167-4A1E-46A7-B0C3-AAD49E28804F}" destId="{1AA8A1C9-8C15-4815-ADAD-9E1D9214FD3D}" srcOrd="0" destOrd="0" presId="urn:microsoft.com/office/officeart/2018/5/layout/IconLeafLabelList"/>
    <dgm:cxn modelId="{C70347E3-D37D-46D0-955C-40A1C22B84B7}" type="presOf" srcId="{30A2BB08-AF27-403B-BB8B-87A969CE7BB2}" destId="{B51D6702-AE06-453D-B1D4-F16CC93453F9}" srcOrd="0" destOrd="0" presId="urn:microsoft.com/office/officeart/2018/5/layout/IconLeafLabelList"/>
    <dgm:cxn modelId="{CE97E4F0-32EA-473C-850F-A973354B804D}" srcId="{7F0B59E0-585F-4BAD-99FF-A2B74EC9E001}" destId="{B6A8F536-8209-488B-AD6E-B30CBE070020}" srcOrd="2" destOrd="0" parTransId="{966C1CB4-FB39-4B23-8C93-2C0708FCB66D}" sibTransId="{22F8D398-2BF7-4CAF-A744-7DD55246AD43}"/>
    <dgm:cxn modelId="{6F60EEF8-38EF-4189-AA2E-1FE6B2C1BA9B}" srcId="{7F0B59E0-585F-4BAD-99FF-A2B74EC9E001}" destId="{F1C43167-4A1E-46A7-B0C3-AAD49E28804F}" srcOrd="0" destOrd="0" parTransId="{C8E2B1F4-5049-4D2F-B4DE-F53FD387FBAE}" sibTransId="{5A2D139D-43B6-479E-84C6-84AF5F8410C4}"/>
    <dgm:cxn modelId="{C8A0E4AB-ED78-41D8-B058-D90B479FF284}" type="presParOf" srcId="{AE15C5C5-CFBC-4406-8571-BBACB4B71998}" destId="{89774CF2-4FBD-4B47-B254-260283974D81}" srcOrd="0" destOrd="0" presId="urn:microsoft.com/office/officeart/2018/5/layout/IconLeafLabelList"/>
    <dgm:cxn modelId="{BAB26DCC-FF1F-4EEE-9237-3F99797255CE}" type="presParOf" srcId="{89774CF2-4FBD-4B47-B254-260283974D81}" destId="{D997C235-020F-4E27-A876-BF4030E866EA}" srcOrd="0" destOrd="0" presId="urn:microsoft.com/office/officeart/2018/5/layout/IconLeafLabelList"/>
    <dgm:cxn modelId="{440CE3C0-B517-4E1D-819A-1B1FF46FDF3A}" type="presParOf" srcId="{89774CF2-4FBD-4B47-B254-260283974D81}" destId="{878094C6-3D7A-4583-9813-4B72CF22942B}" srcOrd="1" destOrd="0" presId="urn:microsoft.com/office/officeart/2018/5/layout/IconLeafLabelList"/>
    <dgm:cxn modelId="{0F59F5F3-CFAD-4518-836C-3ADB89DE0724}" type="presParOf" srcId="{89774CF2-4FBD-4B47-B254-260283974D81}" destId="{86A8FDAF-FA62-4580-A356-F79D1A668612}" srcOrd="2" destOrd="0" presId="urn:microsoft.com/office/officeart/2018/5/layout/IconLeafLabelList"/>
    <dgm:cxn modelId="{5B8D7858-CB41-49C3-B727-949F624924A7}" type="presParOf" srcId="{89774CF2-4FBD-4B47-B254-260283974D81}" destId="{1AA8A1C9-8C15-4815-ADAD-9E1D9214FD3D}" srcOrd="3" destOrd="0" presId="urn:microsoft.com/office/officeart/2018/5/layout/IconLeafLabelList"/>
    <dgm:cxn modelId="{4DC22E8E-2CE3-4BA2-A44C-8D1F3680BC37}" type="presParOf" srcId="{AE15C5C5-CFBC-4406-8571-BBACB4B71998}" destId="{8C1E8D3F-E425-4A72-8649-FBABAB80EA43}" srcOrd="1" destOrd="0" presId="urn:microsoft.com/office/officeart/2018/5/layout/IconLeafLabelList"/>
    <dgm:cxn modelId="{0F48AB95-AD5E-431A-A84D-7693D0D6D0A0}" type="presParOf" srcId="{AE15C5C5-CFBC-4406-8571-BBACB4B71998}" destId="{1EA58F0E-25BE-499E-8853-A4580AE8AA03}" srcOrd="2" destOrd="0" presId="urn:microsoft.com/office/officeart/2018/5/layout/IconLeafLabelList"/>
    <dgm:cxn modelId="{2C877A57-C1F3-43A9-B343-2FDCB1372096}" type="presParOf" srcId="{1EA58F0E-25BE-499E-8853-A4580AE8AA03}" destId="{3D5590D9-FCC5-4BD9-AEF9-005294C4F506}" srcOrd="0" destOrd="0" presId="urn:microsoft.com/office/officeart/2018/5/layout/IconLeafLabelList"/>
    <dgm:cxn modelId="{D17E9237-CD6E-430D-99A5-2F02C93916E6}" type="presParOf" srcId="{1EA58F0E-25BE-499E-8853-A4580AE8AA03}" destId="{FD11BA04-A4A9-43C9-BB9B-E417173B7F75}" srcOrd="1" destOrd="0" presId="urn:microsoft.com/office/officeart/2018/5/layout/IconLeafLabelList"/>
    <dgm:cxn modelId="{41FF3446-7325-415C-8B20-734ABAB7026D}" type="presParOf" srcId="{1EA58F0E-25BE-499E-8853-A4580AE8AA03}" destId="{8816B845-4835-4EE0-A828-596AD22C9DE9}" srcOrd="2" destOrd="0" presId="urn:microsoft.com/office/officeart/2018/5/layout/IconLeafLabelList"/>
    <dgm:cxn modelId="{497D1F68-B7FA-488C-A961-C38D59D9BC0C}" type="presParOf" srcId="{1EA58F0E-25BE-499E-8853-A4580AE8AA03}" destId="{B51D6702-AE06-453D-B1D4-F16CC93453F9}" srcOrd="3" destOrd="0" presId="urn:microsoft.com/office/officeart/2018/5/layout/IconLeafLabelList"/>
    <dgm:cxn modelId="{7DE9C987-7984-461D-B0E6-5A7131D84C17}" type="presParOf" srcId="{AE15C5C5-CFBC-4406-8571-BBACB4B71998}" destId="{B60CE366-1AB2-4375-988A-020DCCE5E62A}" srcOrd="3" destOrd="0" presId="urn:microsoft.com/office/officeart/2018/5/layout/IconLeafLabelList"/>
    <dgm:cxn modelId="{03C37178-D07F-4A5F-8779-29FC5AEBB2CC}" type="presParOf" srcId="{AE15C5C5-CFBC-4406-8571-BBACB4B71998}" destId="{E97E8240-47B5-479A-9FA7-5DA37C50BC0F}" srcOrd="4" destOrd="0" presId="urn:microsoft.com/office/officeart/2018/5/layout/IconLeafLabelList"/>
    <dgm:cxn modelId="{E8D01AE8-D831-49CE-89B1-D2FC2326ACB3}" type="presParOf" srcId="{E97E8240-47B5-479A-9FA7-5DA37C50BC0F}" destId="{0451A07E-75F1-4A8A-BBBC-C1F1AF117780}" srcOrd="0" destOrd="0" presId="urn:microsoft.com/office/officeart/2018/5/layout/IconLeafLabelList"/>
    <dgm:cxn modelId="{8D3535BD-68D7-464B-8A21-2058787B96C8}" type="presParOf" srcId="{E97E8240-47B5-479A-9FA7-5DA37C50BC0F}" destId="{05557911-82DD-499B-B422-15C05A30A969}" srcOrd="1" destOrd="0" presId="urn:microsoft.com/office/officeart/2018/5/layout/IconLeafLabelList"/>
    <dgm:cxn modelId="{24FF2D28-65A9-4028-BD77-491B10D73235}" type="presParOf" srcId="{E97E8240-47B5-479A-9FA7-5DA37C50BC0F}" destId="{37087A46-6C49-4419-80D8-E0200BA30D39}" srcOrd="2" destOrd="0" presId="urn:microsoft.com/office/officeart/2018/5/layout/IconLeafLabelList"/>
    <dgm:cxn modelId="{6F98E082-34A5-4652-9346-6E0EADD852D8}" type="presParOf" srcId="{E97E8240-47B5-479A-9FA7-5DA37C50BC0F}" destId="{69AD7A9A-4AAE-4D68-A65C-F654EAD67218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8A59923-B18B-4A33-AA24-D4E63D3B67E1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2_2" csCatId="accent2" phldr="1"/>
      <dgm:spPr/>
      <dgm:t>
        <a:bodyPr/>
        <a:lstStyle/>
        <a:p>
          <a:endParaRPr lang="en-US"/>
        </a:p>
      </dgm:t>
    </dgm:pt>
    <dgm:pt modelId="{71543315-E8CA-41FB-A057-C99AC587BE6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/>
            <a:t>• Tithe to God’s storehouse (Malachi 3:10).</a:t>
          </a:r>
          <a:endParaRPr lang="en-US"/>
        </a:p>
      </dgm:t>
    </dgm:pt>
    <dgm:pt modelId="{AE28FEB4-FBCA-4AF4-896D-D1A867951A14}" type="parTrans" cxnId="{AB33D8BB-405E-45AB-9372-1707F819181C}">
      <dgm:prSet/>
      <dgm:spPr/>
      <dgm:t>
        <a:bodyPr/>
        <a:lstStyle/>
        <a:p>
          <a:endParaRPr lang="en-US"/>
        </a:p>
      </dgm:t>
    </dgm:pt>
    <dgm:pt modelId="{F985D739-E57B-499A-AC8A-BC5E7D654976}" type="sibTrans" cxnId="{AB33D8BB-405E-45AB-9372-1707F819181C}">
      <dgm:prSet/>
      <dgm:spPr/>
      <dgm:t>
        <a:bodyPr/>
        <a:lstStyle/>
        <a:p>
          <a:endParaRPr lang="en-US"/>
        </a:p>
      </dgm:t>
    </dgm:pt>
    <dgm:pt modelId="{9EA9C0C4-AE11-4D80-B04A-5BA86FEAB3E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 dirty="0"/>
            <a:t>• Freewill offerings for various causes (2 Corinthians 9:7).</a:t>
          </a:r>
          <a:endParaRPr lang="en-US" dirty="0"/>
        </a:p>
      </dgm:t>
    </dgm:pt>
    <dgm:pt modelId="{FFD56A45-3A82-4CD6-8720-FE6FD82E7195}" type="parTrans" cxnId="{C5C5038D-2BC4-41BE-A175-81D7832B8D1C}">
      <dgm:prSet/>
      <dgm:spPr/>
      <dgm:t>
        <a:bodyPr/>
        <a:lstStyle/>
        <a:p>
          <a:endParaRPr lang="en-US"/>
        </a:p>
      </dgm:t>
    </dgm:pt>
    <dgm:pt modelId="{4D0E7BAC-6F6E-4B05-830E-8FB29CEC49C7}" type="sibTrans" cxnId="{C5C5038D-2BC4-41BE-A175-81D7832B8D1C}">
      <dgm:prSet/>
      <dgm:spPr/>
      <dgm:t>
        <a:bodyPr/>
        <a:lstStyle/>
        <a:p>
          <a:endParaRPr lang="en-US"/>
        </a:p>
      </dgm:t>
    </dgm:pt>
    <dgm:pt modelId="{50DA2F9E-3812-4FC9-869D-1F200F49D80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/>
            <a:t>• Vows and firstfruits to honor God (Proverbs 3:9).</a:t>
          </a:r>
          <a:endParaRPr lang="en-US"/>
        </a:p>
      </dgm:t>
    </dgm:pt>
    <dgm:pt modelId="{F7E236B5-013C-47FF-B15C-2EF3FC14BD9C}" type="parTrans" cxnId="{14774651-7271-41CD-8333-4C397CBE5AD9}">
      <dgm:prSet/>
      <dgm:spPr/>
      <dgm:t>
        <a:bodyPr/>
        <a:lstStyle/>
        <a:p>
          <a:endParaRPr lang="en-US"/>
        </a:p>
      </dgm:t>
    </dgm:pt>
    <dgm:pt modelId="{3FCA213E-C91E-4660-B6F2-1F5954404063}" type="sibTrans" cxnId="{14774651-7271-41CD-8333-4C397CBE5AD9}">
      <dgm:prSet/>
      <dgm:spPr/>
      <dgm:t>
        <a:bodyPr/>
        <a:lstStyle/>
        <a:p>
          <a:endParaRPr lang="en-US"/>
        </a:p>
      </dgm:t>
    </dgm:pt>
    <dgm:pt modelId="{D9B22345-F408-44AF-AEDA-FB8ECAD402BA}" type="pres">
      <dgm:prSet presAssocID="{08A59923-B18B-4A33-AA24-D4E63D3B67E1}" presName="root" presStyleCnt="0">
        <dgm:presLayoutVars>
          <dgm:dir/>
          <dgm:resizeHandles val="exact"/>
        </dgm:presLayoutVars>
      </dgm:prSet>
      <dgm:spPr/>
    </dgm:pt>
    <dgm:pt modelId="{C01EA091-7114-464E-AE4E-4FE9890D8BA1}" type="pres">
      <dgm:prSet presAssocID="{71543315-E8CA-41FB-A057-C99AC587BE6F}" presName="compNode" presStyleCnt="0"/>
      <dgm:spPr/>
    </dgm:pt>
    <dgm:pt modelId="{D608C1C7-46A5-4052-B44E-72912096E324}" type="pres">
      <dgm:prSet presAssocID="{71543315-E8CA-41FB-A057-C99AC587BE6F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nexions"/>
        </a:ext>
      </dgm:extLst>
    </dgm:pt>
    <dgm:pt modelId="{4B38A3B4-000C-4C67-9F55-E8762DE9E22B}" type="pres">
      <dgm:prSet presAssocID="{71543315-E8CA-41FB-A057-C99AC587BE6F}" presName="spaceRect" presStyleCnt="0"/>
      <dgm:spPr/>
    </dgm:pt>
    <dgm:pt modelId="{B375DA54-321A-4D0D-90AE-4AB7AE32A5AD}" type="pres">
      <dgm:prSet presAssocID="{71543315-E8CA-41FB-A057-C99AC587BE6F}" presName="textRect" presStyleLbl="revTx" presStyleIdx="0" presStyleCnt="3">
        <dgm:presLayoutVars>
          <dgm:chMax val="1"/>
          <dgm:chPref val="1"/>
        </dgm:presLayoutVars>
      </dgm:prSet>
      <dgm:spPr/>
    </dgm:pt>
    <dgm:pt modelId="{89EB121D-3E3A-4A1D-B379-2CDECBC79DBE}" type="pres">
      <dgm:prSet presAssocID="{F985D739-E57B-499A-AC8A-BC5E7D654976}" presName="sibTrans" presStyleCnt="0"/>
      <dgm:spPr/>
    </dgm:pt>
    <dgm:pt modelId="{4BE89E1C-C865-4A28-934B-582078A7B5A8}" type="pres">
      <dgm:prSet presAssocID="{9EA9C0C4-AE11-4D80-B04A-5BA86FEAB3E3}" presName="compNode" presStyleCnt="0"/>
      <dgm:spPr/>
    </dgm:pt>
    <dgm:pt modelId="{AA8E6F72-302F-478D-8E9D-ECE73DA58494}" type="pres">
      <dgm:prSet presAssocID="{9EA9C0C4-AE11-4D80-B04A-5BA86FEAB3E3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ayer Candle"/>
        </a:ext>
      </dgm:extLst>
    </dgm:pt>
    <dgm:pt modelId="{49340A9D-9B3D-4C24-B00C-B3B394F75EB8}" type="pres">
      <dgm:prSet presAssocID="{9EA9C0C4-AE11-4D80-B04A-5BA86FEAB3E3}" presName="spaceRect" presStyleCnt="0"/>
      <dgm:spPr/>
    </dgm:pt>
    <dgm:pt modelId="{08F559E4-1C46-4B21-A353-5D59F021E8A3}" type="pres">
      <dgm:prSet presAssocID="{9EA9C0C4-AE11-4D80-B04A-5BA86FEAB3E3}" presName="textRect" presStyleLbl="revTx" presStyleIdx="1" presStyleCnt="3">
        <dgm:presLayoutVars>
          <dgm:chMax val="1"/>
          <dgm:chPref val="1"/>
        </dgm:presLayoutVars>
      </dgm:prSet>
      <dgm:spPr/>
    </dgm:pt>
    <dgm:pt modelId="{5C1C60ED-4FDB-49D8-A4DF-24F14E09E15F}" type="pres">
      <dgm:prSet presAssocID="{4D0E7BAC-6F6E-4B05-830E-8FB29CEC49C7}" presName="sibTrans" presStyleCnt="0"/>
      <dgm:spPr/>
    </dgm:pt>
    <dgm:pt modelId="{BB3A70AC-A7FA-48B7-A896-4333E8B8CBA4}" type="pres">
      <dgm:prSet presAssocID="{50DA2F9E-3812-4FC9-869D-1F200F49D806}" presName="compNode" presStyleCnt="0"/>
      <dgm:spPr/>
    </dgm:pt>
    <dgm:pt modelId="{5AA1358F-CC00-4242-B72A-D59DBEF89003}" type="pres">
      <dgm:prSet presAssocID="{50DA2F9E-3812-4FC9-869D-1F200F49D806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ecision chart"/>
        </a:ext>
      </dgm:extLst>
    </dgm:pt>
    <dgm:pt modelId="{1C4836F8-8C12-4488-A914-46B3A5583127}" type="pres">
      <dgm:prSet presAssocID="{50DA2F9E-3812-4FC9-869D-1F200F49D806}" presName="spaceRect" presStyleCnt="0"/>
      <dgm:spPr/>
    </dgm:pt>
    <dgm:pt modelId="{E13E4ABC-8E28-42CE-BCA5-95578CA29832}" type="pres">
      <dgm:prSet presAssocID="{50DA2F9E-3812-4FC9-869D-1F200F49D806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FA7B2232-9B63-4ABC-AB5B-2262E8E7B2B8}" type="presOf" srcId="{08A59923-B18B-4A33-AA24-D4E63D3B67E1}" destId="{D9B22345-F408-44AF-AEDA-FB8ECAD402BA}" srcOrd="0" destOrd="0" presId="urn:microsoft.com/office/officeart/2018/2/layout/IconLabelList"/>
    <dgm:cxn modelId="{DBAB9C39-07FD-409D-A33D-5F62420FD72B}" type="presOf" srcId="{9EA9C0C4-AE11-4D80-B04A-5BA86FEAB3E3}" destId="{08F559E4-1C46-4B21-A353-5D59F021E8A3}" srcOrd="0" destOrd="0" presId="urn:microsoft.com/office/officeart/2018/2/layout/IconLabelList"/>
    <dgm:cxn modelId="{14774651-7271-41CD-8333-4C397CBE5AD9}" srcId="{08A59923-B18B-4A33-AA24-D4E63D3B67E1}" destId="{50DA2F9E-3812-4FC9-869D-1F200F49D806}" srcOrd="2" destOrd="0" parTransId="{F7E236B5-013C-47FF-B15C-2EF3FC14BD9C}" sibTransId="{3FCA213E-C91E-4660-B6F2-1F5954404063}"/>
    <dgm:cxn modelId="{C5C5038D-2BC4-41BE-A175-81D7832B8D1C}" srcId="{08A59923-B18B-4A33-AA24-D4E63D3B67E1}" destId="{9EA9C0C4-AE11-4D80-B04A-5BA86FEAB3E3}" srcOrd="1" destOrd="0" parTransId="{FFD56A45-3A82-4CD6-8720-FE6FD82E7195}" sibTransId="{4D0E7BAC-6F6E-4B05-830E-8FB29CEC49C7}"/>
    <dgm:cxn modelId="{33969EA2-1A33-422F-A7D6-39CA6A4106CE}" type="presOf" srcId="{50DA2F9E-3812-4FC9-869D-1F200F49D806}" destId="{E13E4ABC-8E28-42CE-BCA5-95578CA29832}" srcOrd="0" destOrd="0" presId="urn:microsoft.com/office/officeart/2018/2/layout/IconLabelList"/>
    <dgm:cxn modelId="{AB33D8BB-405E-45AB-9372-1707F819181C}" srcId="{08A59923-B18B-4A33-AA24-D4E63D3B67E1}" destId="{71543315-E8CA-41FB-A057-C99AC587BE6F}" srcOrd="0" destOrd="0" parTransId="{AE28FEB4-FBCA-4AF4-896D-D1A867951A14}" sibTransId="{F985D739-E57B-499A-AC8A-BC5E7D654976}"/>
    <dgm:cxn modelId="{A85441E8-A191-41E4-AD9B-A65F1EAC7586}" type="presOf" srcId="{71543315-E8CA-41FB-A057-C99AC587BE6F}" destId="{B375DA54-321A-4D0D-90AE-4AB7AE32A5AD}" srcOrd="0" destOrd="0" presId="urn:microsoft.com/office/officeart/2018/2/layout/IconLabelList"/>
    <dgm:cxn modelId="{42F6C64A-137C-4D15-9722-C8F4DB6846CF}" type="presParOf" srcId="{D9B22345-F408-44AF-AEDA-FB8ECAD402BA}" destId="{C01EA091-7114-464E-AE4E-4FE9890D8BA1}" srcOrd="0" destOrd="0" presId="urn:microsoft.com/office/officeart/2018/2/layout/IconLabelList"/>
    <dgm:cxn modelId="{6F126F2B-733C-4EA5-9FD7-165B7D2F295E}" type="presParOf" srcId="{C01EA091-7114-464E-AE4E-4FE9890D8BA1}" destId="{D608C1C7-46A5-4052-B44E-72912096E324}" srcOrd="0" destOrd="0" presId="urn:microsoft.com/office/officeart/2018/2/layout/IconLabelList"/>
    <dgm:cxn modelId="{764C8AA2-04C5-4EB7-9ED0-41F169CF4B37}" type="presParOf" srcId="{C01EA091-7114-464E-AE4E-4FE9890D8BA1}" destId="{4B38A3B4-000C-4C67-9F55-E8762DE9E22B}" srcOrd="1" destOrd="0" presId="urn:microsoft.com/office/officeart/2018/2/layout/IconLabelList"/>
    <dgm:cxn modelId="{A52E2558-64BD-423F-B68C-E8BEF1EB5557}" type="presParOf" srcId="{C01EA091-7114-464E-AE4E-4FE9890D8BA1}" destId="{B375DA54-321A-4D0D-90AE-4AB7AE32A5AD}" srcOrd="2" destOrd="0" presId="urn:microsoft.com/office/officeart/2018/2/layout/IconLabelList"/>
    <dgm:cxn modelId="{84BFB7B8-C8DD-4026-83F7-9845D9C834CE}" type="presParOf" srcId="{D9B22345-F408-44AF-AEDA-FB8ECAD402BA}" destId="{89EB121D-3E3A-4A1D-B379-2CDECBC79DBE}" srcOrd="1" destOrd="0" presId="urn:microsoft.com/office/officeart/2018/2/layout/IconLabelList"/>
    <dgm:cxn modelId="{0416A054-128B-49AE-A1EF-536AB38283D7}" type="presParOf" srcId="{D9B22345-F408-44AF-AEDA-FB8ECAD402BA}" destId="{4BE89E1C-C865-4A28-934B-582078A7B5A8}" srcOrd="2" destOrd="0" presId="urn:microsoft.com/office/officeart/2018/2/layout/IconLabelList"/>
    <dgm:cxn modelId="{41727D2D-0990-49A6-8FC0-49D9F08B15CC}" type="presParOf" srcId="{4BE89E1C-C865-4A28-934B-582078A7B5A8}" destId="{AA8E6F72-302F-478D-8E9D-ECE73DA58494}" srcOrd="0" destOrd="0" presId="urn:microsoft.com/office/officeart/2018/2/layout/IconLabelList"/>
    <dgm:cxn modelId="{4A180591-023C-4AFD-8886-4359821632B5}" type="presParOf" srcId="{4BE89E1C-C865-4A28-934B-582078A7B5A8}" destId="{49340A9D-9B3D-4C24-B00C-B3B394F75EB8}" srcOrd="1" destOrd="0" presId="urn:microsoft.com/office/officeart/2018/2/layout/IconLabelList"/>
    <dgm:cxn modelId="{C075E4BF-2D98-4D88-930B-993B857F2908}" type="presParOf" srcId="{4BE89E1C-C865-4A28-934B-582078A7B5A8}" destId="{08F559E4-1C46-4B21-A353-5D59F021E8A3}" srcOrd="2" destOrd="0" presId="urn:microsoft.com/office/officeart/2018/2/layout/IconLabelList"/>
    <dgm:cxn modelId="{834D68F9-53E2-4FA4-B88E-146FE72EB246}" type="presParOf" srcId="{D9B22345-F408-44AF-AEDA-FB8ECAD402BA}" destId="{5C1C60ED-4FDB-49D8-A4DF-24F14E09E15F}" srcOrd="3" destOrd="0" presId="urn:microsoft.com/office/officeart/2018/2/layout/IconLabelList"/>
    <dgm:cxn modelId="{1DE69F90-3B49-48C6-A830-6474D5519CFD}" type="presParOf" srcId="{D9B22345-F408-44AF-AEDA-FB8ECAD402BA}" destId="{BB3A70AC-A7FA-48B7-A896-4333E8B8CBA4}" srcOrd="4" destOrd="0" presId="urn:microsoft.com/office/officeart/2018/2/layout/IconLabelList"/>
    <dgm:cxn modelId="{E64585D7-7BC7-4ACD-AFA5-A3FC3652BE95}" type="presParOf" srcId="{BB3A70AC-A7FA-48B7-A896-4333E8B8CBA4}" destId="{5AA1358F-CC00-4242-B72A-D59DBEF89003}" srcOrd="0" destOrd="0" presId="urn:microsoft.com/office/officeart/2018/2/layout/IconLabelList"/>
    <dgm:cxn modelId="{22F9C349-A26F-4ECC-A8EF-0161F0EEC8BF}" type="presParOf" srcId="{BB3A70AC-A7FA-48B7-A896-4333E8B8CBA4}" destId="{1C4836F8-8C12-4488-A914-46B3A5583127}" srcOrd="1" destOrd="0" presId="urn:microsoft.com/office/officeart/2018/2/layout/IconLabelList"/>
    <dgm:cxn modelId="{CAC8C085-628A-4C68-9BC0-686177775072}" type="presParOf" srcId="{BB3A70AC-A7FA-48B7-A896-4333E8B8CBA4}" destId="{E13E4ABC-8E28-42CE-BCA5-95578CA29832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5733183-07A6-4357-B674-8AB39C56FFA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04DA1773-29FF-41D8-8F16-819C6978592E}">
      <dgm:prSet custT="1"/>
      <dgm:spPr/>
      <dgm:t>
        <a:bodyPr/>
        <a:lstStyle/>
        <a:p>
          <a:r>
            <a:rPr lang="en-US" sz="2400" b="0" i="0" kern="1200" dirty="0">
              <a:latin typeface="Kegila"/>
            </a:rPr>
            <a:t>1. </a:t>
          </a:r>
          <a:r>
            <a:rPr lang="en-US" sz="2400" b="0" i="0" kern="1200" dirty="0">
              <a:solidFill>
                <a:prstClr val="white"/>
              </a:solidFill>
              <a:latin typeface="Kegila"/>
              <a:ea typeface="+mn-ea"/>
              <a:cs typeface="+mn-cs"/>
            </a:rPr>
            <a:t>Glad Giver (2 Corinthians 9:7).</a:t>
          </a:r>
        </a:p>
      </dgm:t>
    </dgm:pt>
    <dgm:pt modelId="{8C4C2531-2284-4256-912A-DC59BA04E6C7}" type="parTrans" cxnId="{F7376B1B-7582-4CD1-941C-AF638E157E18}">
      <dgm:prSet/>
      <dgm:spPr/>
      <dgm:t>
        <a:bodyPr/>
        <a:lstStyle/>
        <a:p>
          <a:endParaRPr lang="en-US"/>
        </a:p>
      </dgm:t>
    </dgm:pt>
    <dgm:pt modelId="{1D871066-1275-4B59-9EDC-D3BE51C11635}" type="sibTrans" cxnId="{F7376B1B-7582-4CD1-941C-AF638E157E18}">
      <dgm:prSet/>
      <dgm:spPr/>
      <dgm:t>
        <a:bodyPr/>
        <a:lstStyle/>
        <a:p>
          <a:endParaRPr lang="en-US"/>
        </a:p>
      </dgm:t>
    </dgm:pt>
    <dgm:pt modelId="{69B3A251-0F90-4DF5-9D14-BF2EEC5CBF14}">
      <dgm:prSet custT="1"/>
      <dgm:spPr/>
      <dgm:t>
        <a:bodyPr/>
        <a:lstStyle/>
        <a:p>
          <a:r>
            <a:rPr lang="en-US" sz="2400" b="0" i="0" dirty="0">
              <a:latin typeface="Kegila"/>
            </a:rPr>
            <a:t>2. Grateful Giver (James 1:17).</a:t>
          </a:r>
          <a:endParaRPr lang="en-US" sz="2400" dirty="0">
            <a:latin typeface="Kegila"/>
          </a:endParaRPr>
        </a:p>
      </dgm:t>
    </dgm:pt>
    <dgm:pt modelId="{3B6E14F6-FCCC-4B89-88C5-1AB626B82252}" type="parTrans" cxnId="{85007EFF-9B91-4D47-B88F-000BC6769CD9}">
      <dgm:prSet/>
      <dgm:spPr/>
      <dgm:t>
        <a:bodyPr/>
        <a:lstStyle/>
        <a:p>
          <a:endParaRPr lang="en-US"/>
        </a:p>
      </dgm:t>
    </dgm:pt>
    <dgm:pt modelId="{80818FBF-0345-44FA-AF0A-29DC9053AF29}" type="sibTrans" cxnId="{85007EFF-9B91-4D47-B88F-000BC6769CD9}">
      <dgm:prSet/>
      <dgm:spPr/>
      <dgm:t>
        <a:bodyPr/>
        <a:lstStyle/>
        <a:p>
          <a:endParaRPr lang="en-US"/>
        </a:p>
      </dgm:t>
    </dgm:pt>
    <dgm:pt modelId="{385D15A0-C3BC-45BF-9248-C2C163810D93}">
      <dgm:prSet custT="1"/>
      <dgm:spPr/>
      <dgm:t>
        <a:bodyPr/>
        <a:lstStyle/>
        <a:p>
          <a:r>
            <a:rPr lang="en-US" sz="2400" b="0" i="0" dirty="0">
              <a:latin typeface="Kegila"/>
            </a:rPr>
            <a:t>3. Generous Giver (Luke 6:38).</a:t>
          </a:r>
          <a:endParaRPr lang="en-US" sz="2400" dirty="0">
            <a:latin typeface="Kegila"/>
          </a:endParaRPr>
        </a:p>
      </dgm:t>
    </dgm:pt>
    <dgm:pt modelId="{45FF1F8B-9286-4F15-A7E6-9604779342E6}" type="parTrans" cxnId="{74A162C7-2EE6-46B3-AF24-203AFB20503A}">
      <dgm:prSet/>
      <dgm:spPr/>
      <dgm:t>
        <a:bodyPr/>
        <a:lstStyle/>
        <a:p>
          <a:endParaRPr lang="en-US"/>
        </a:p>
      </dgm:t>
    </dgm:pt>
    <dgm:pt modelId="{E256C014-3980-46B4-85ED-C61E0D4775E8}" type="sibTrans" cxnId="{74A162C7-2EE6-46B3-AF24-203AFB20503A}">
      <dgm:prSet/>
      <dgm:spPr/>
      <dgm:t>
        <a:bodyPr/>
        <a:lstStyle/>
        <a:p>
          <a:endParaRPr lang="en-US"/>
        </a:p>
      </dgm:t>
    </dgm:pt>
    <dgm:pt modelId="{2BA64598-8558-42DE-8268-EBBE86239337}">
      <dgm:prSet custT="1"/>
      <dgm:spPr/>
      <dgm:t>
        <a:bodyPr/>
        <a:lstStyle/>
        <a:p>
          <a:r>
            <a:rPr lang="en-US" sz="2400" b="0" i="0">
              <a:latin typeface="Kegila"/>
            </a:rPr>
            <a:t>4. Guided Giver (James 1:5).</a:t>
          </a:r>
          <a:endParaRPr lang="en-US" sz="2400">
            <a:latin typeface="Kegila"/>
          </a:endParaRPr>
        </a:p>
      </dgm:t>
    </dgm:pt>
    <dgm:pt modelId="{AE0C77EA-FA4A-4C9D-AFF1-816A6FE96586}" type="parTrans" cxnId="{E6118FF5-34C4-46BC-9D5B-FE415B450AFC}">
      <dgm:prSet/>
      <dgm:spPr/>
      <dgm:t>
        <a:bodyPr/>
        <a:lstStyle/>
        <a:p>
          <a:endParaRPr lang="en-US"/>
        </a:p>
      </dgm:t>
    </dgm:pt>
    <dgm:pt modelId="{F6CB17A3-9202-4C9A-B490-BCE9D9E5B4BE}" type="sibTrans" cxnId="{E6118FF5-34C4-46BC-9D5B-FE415B450AFC}">
      <dgm:prSet/>
      <dgm:spPr/>
      <dgm:t>
        <a:bodyPr/>
        <a:lstStyle/>
        <a:p>
          <a:endParaRPr lang="en-US"/>
        </a:p>
      </dgm:t>
    </dgm:pt>
    <dgm:pt modelId="{8210B701-6C3F-486E-B5B1-FCEC0C00AC4A}">
      <dgm:prSet custT="1"/>
      <dgm:spPr/>
      <dgm:t>
        <a:bodyPr/>
        <a:lstStyle/>
        <a:p>
          <a:r>
            <a:rPr lang="en-US" sz="2400" b="0" i="0">
              <a:latin typeface="Kegila"/>
            </a:rPr>
            <a:t>5. God-Focused Giver (1 Corinthians 10:31).</a:t>
          </a:r>
          <a:endParaRPr lang="en-US" sz="2400">
            <a:latin typeface="Kegila"/>
          </a:endParaRPr>
        </a:p>
      </dgm:t>
    </dgm:pt>
    <dgm:pt modelId="{6D94A8CE-F03D-47B7-9701-B1DEEC892565}" type="parTrans" cxnId="{9DD303D5-BB46-4DAF-9A2B-CBD9AF56920F}">
      <dgm:prSet/>
      <dgm:spPr/>
      <dgm:t>
        <a:bodyPr/>
        <a:lstStyle/>
        <a:p>
          <a:endParaRPr lang="en-US"/>
        </a:p>
      </dgm:t>
    </dgm:pt>
    <dgm:pt modelId="{16BBC5E3-DB28-42DF-99C7-5CB63A1D9943}" type="sibTrans" cxnId="{9DD303D5-BB46-4DAF-9A2B-CBD9AF56920F}">
      <dgm:prSet/>
      <dgm:spPr/>
      <dgm:t>
        <a:bodyPr/>
        <a:lstStyle/>
        <a:p>
          <a:endParaRPr lang="en-US"/>
        </a:p>
      </dgm:t>
    </dgm:pt>
    <dgm:pt modelId="{6794E3D2-3DAC-4071-A9B9-C929DE23F48E}" type="pres">
      <dgm:prSet presAssocID="{F5733183-07A6-4357-B674-8AB39C56FFAF}" presName="linear" presStyleCnt="0">
        <dgm:presLayoutVars>
          <dgm:animLvl val="lvl"/>
          <dgm:resizeHandles val="exact"/>
        </dgm:presLayoutVars>
      </dgm:prSet>
      <dgm:spPr/>
    </dgm:pt>
    <dgm:pt modelId="{DE7E336B-5C7C-4B7B-80DA-B82808F25E78}" type="pres">
      <dgm:prSet presAssocID="{04DA1773-29FF-41D8-8F16-819C6978592E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9A8A03EB-EB6F-41CD-90DA-69D9F2FCB0E1}" type="pres">
      <dgm:prSet presAssocID="{1D871066-1275-4B59-9EDC-D3BE51C11635}" presName="spacer" presStyleCnt="0"/>
      <dgm:spPr/>
    </dgm:pt>
    <dgm:pt modelId="{043E9E47-820B-4EE4-A8A8-04ADD778FCEF}" type="pres">
      <dgm:prSet presAssocID="{69B3A251-0F90-4DF5-9D14-BF2EEC5CBF14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AD9CB271-921D-4380-8179-6E8B3181A541}" type="pres">
      <dgm:prSet presAssocID="{80818FBF-0345-44FA-AF0A-29DC9053AF29}" presName="spacer" presStyleCnt="0"/>
      <dgm:spPr/>
    </dgm:pt>
    <dgm:pt modelId="{3F27B090-8C1D-4B4D-91CA-966133041584}" type="pres">
      <dgm:prSet presAssocID="{385D15A0-C3BC-45BF-9248-C2C163810D93}" presName="parentText" presStyleLbl="node1" presStyleIdx="2" presStyleCnt="5" custLinFactNeighborX="-68476">
        <dgm:presLayoutVars>
          <dgm:chMax val="0"/>
          <dgm:bulletEnabled val="1"/>
        </dgm:presLayoutVars>
      </dgm:prSet>
      <dgm:spPr/>
    </dgm:pt>
    <dgm:pt modelId="{3E0AA2C3-4793-448F-826E-C257EA66E771}" type="pres">
      <dgm:prSet presAssocID="{E256C014-3980-46B4-85ED-C61E0D4775E8}" presName="spacer" presStyleCnt="0"/>
      <dgm:spPr/>
    </dgm:pt>
    <dgm:pt modelId="{C54A7E49-53EE-47DD-AF09-5FAC4494006D}" type="pres">
      <dgm:prSet presAssocID="{2BA64598-8558-42DE-8268-EBBE86239337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3E6AD882-C9D9-4785-853C-B4A563CCB5C3}" type="pres">
      <dgm:prSet presAssocID="{F6CB17A3-9202-4C9A-B490-BCE9D9E5B4BE}" presName="spacer" presStyleCnt="0"/>
      <dgm:spPr/>
    </dgm:pt>
    <dgm:pt modelId="{8865949C-8CC7-4A7B-8D96-4DAAAE4543CD}" type="pres">
      <dgm:prSet presAssocID="{8210B701-6C3F-486E-B5B1-FCEC0C00AC4A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F7376B1B-7582-4CD1-941C-AF638E157E18}" srcId="{F5733183-07A6-4357-B674-8AB39C56FFAF}" destId="{04DA1773-29FF-41D8-8F16-819C6978592E}" srcOrd="0" destOrd="0" parTransId="{8C4C2531-2284-4256-912A-DC59BA04E6C7}" sibTransId="{1D871066-1275-4B59-9EDC-D3BE51C11635}"/>
    <dgm:cxn modelId="{601D931F-EE6A-4DC1-B5DF-659789D41E6E}" type="presOf" srcId="{04DA1773-29FF-41D8-8F16-819C6978592E}" destId="{DE7E336B-5C7C-4B7B-80DA-B82808F25E78}" srcOrd="0" destOrd="0" presId="urn:microsoft.com/office/officeart/2005/8/layout/vList2"/>
    <dgm:cxn modelId="{BA512427-F7F7-492C-91D1-2CAD2AE37EAA}" type="presOf" srcId="{F5733183-07A6-4357-B674-8AB39C56FFAF}" destId="{6794E3D2-3DAC-4071-A9B9-C929DE23F48E}" srcOrd="0" destOrd="0" presId="urn:microsoft.com/office/officeart/2005/8/layout/vList2"/>
    <dgm:cxn modelId="{B6BAA156-6F68-4400-9AAB-B06256646496}" type="presOf" srcId="{2BA64598-8558-42DE-8268-EBBE86239337}" destId="{C54A7E49-53EE-47DD-AF09-5FAC4494006D}" srcOrd="0" destOrd="0" presId="urn:microsoft.com/office/officeart/2005/8/layout/vList2"/>
    <dgm:cxn modelId="{EBF54659-EBB5-45F1-B410-FCD9295745F6}" type="presOf" srcId="{8210B701-6C3F-486E-B5B1-FCEC0C00AC4A}" destId="{8865949C-8CC7-4A7B-8D96-4DAAAE4543CD}" srcOrd="0" destOrd="0" presId="urn:microsoft.com/office/officeart/2005/8/layout/vList2"/>
    <dgm:cxn modelId="{5594F4A9-0CD7-4041-8006-D1DF77136F85}" type="presOf" srcId="{385D15A0-C3BC-45BF-9248-C2C163810D93}" destId="{3F27B090-8C1D-4B4D-91CA-966133041584}" srcOrd="0" destOrd="0" presId="urn:microsoft.com/office/officeart/2005/8/layout/vList2"/>
    <dgm:cxn modelId="{78BC5BC1-B2DE-418D-8795-704770D63CAC}" type="presOf" srcId="{69B3A251-0F90-4DF5-9D14-BF2EEC5CBF14}" destId="{043E9E47-820B-4EE4-A8A8-04ADD778FCEF}" srcOrd="0" destOrd="0" presId="urn:microsoft.com/office/officeart/2005/8/layout/vList2"/>
    <dgm:cxn modelId="{74A162C7-2EE6-46B3-AF24-203AFB20503A}" srcId="{F5733183-07A6-4357-B674-8AB39C56FFAF}" destId="{385D15A0-C3BC-45BF-9248-C2C163810D93}" srcOrd="2" destOrd="0" parTransId="{45FF1F8B-9286-4F15-A7E6-9604779342E6}" sibTransId="{E256C014-3980-46B4-85ED-C61E0D4775E8}"/>
    <dgm:cxn modelId="{9DD303D5-BB46-4DAF-9A2B-CBD9AF56920F}" srcId="{F5733183-07A6-4357-B674-8AB39C56FFAF}" destId="{8210B701-6C3F-486E-B5B1-FCEC0C00AC4A}" srcOrd="4" destOrd="0" parTransId="{6D94A8CE-F03D-47B7-9701-B1DEEC892565}" sibTransId="{16BBC5E3-DB28-42DF-99C7-5CB63A1D9943}"/>
    <dgm:cxn modelId="{E6118FF5-34C4-46BC-9D5B-FE415B450AFC}" srcId="{F5733183-07A6-4357-B674-8AB39C56FFAF}" destId="{2BA64598-8558-42DE-8268-EBBE86239337}" srcOrd="3" destOrd="0" parTransId="{AE0C77EA-FA4A-4C9D-AFF1-816A6FE96586}" sibTransId="{F6CB17A3-9202-4C9A-B490-BCE9D9E5B4BE}"/>
    <dgm:cxn modelId="{85007EFF-9B91-4D47-B88F-000BC6769CD9}" srcId="{F5733183-07A6-4357-B674-8AB39C56FFAF}" destId="{69B3A251-0F90-4DF5-9D14-BF2EEC5CBF14}" srcOrd="1" destOrd="0" parTransId="{3B6E14F6-FCCC-4B89-88C5-1AB626B82252}" sibTransId="{80818FBF-0345-44FA-AF0A-29DC9053AF29}"/>
    <dgm:cxn modelId="{328B1027-9811-43EA-A663-86FB915F7CE1}" type="presParOf" srcId="{6794E3D2-3DAC-4071-A9B9-C929DE23F48E}" destId="{DE7E336B-5C7C-4B7B-80DA-B82808F25E78}" srcOrd="0" destOrd="0" presId="urn:microsoft.com/office/officeart/2005/8/layout/vList2"/>
    <dgm:cxn modelId="{6251A0E2-B886-4B01-B9CB-F6F23B6796A3}" type="presParOf" srcId="{6794E3D2-3DAC-4071-A9B9-C929DE23F48E}" destId="{9A8A03EB-EB6F-41CD-90DA-69D9F2FCB0E1}" srcOrd="1" destOrd="0" presId="urn:microsoft.com/office/officeart/2005/8/layout/vList2"/>
    <dgm:cxn modelId="{04DC2B9D-4075-42C7-978E-ECA3FDC21682}" type="presParOf" srcId="{6794E3D2-3DAC-4071-A9B9-C929DE23F48E}" destId="{043E9E47-820B-4EE4-A8A8-04ADD778FCEF}" srcOrd="2" destOrd="0" presId="urn:microsoft.com/office/officeart/2005/8/layout/vList2"/>
    <dgm:cxn modelId="{F9BF24EA-D50B-4E5A-9361-5DEC2B544231}" type="presParOf" srcId="{6794E3D2-3DAC-4071-A9B9-C929DE23F48E}" destId="{AD9CB271-921D-4380-8179-6E8B3181A541}" srcOrd="3" destOrd="0" presId="urn:microsoft.com/office/officeart/2005/8/layout/vList2"/>
    <dgm:cxn modelId="{8AFB243D-9982-45BE-9A07-23DE1013DF38}" type="presParOf" srcId="{6794E3D2-3DAC-4071-A9B9-C929DE23F48E}" destId="{3F27B090-8C1D-4B4D-91CA-966133041584}" srcOrd="4" destOrd="0" presId="urn:microsoft.com/office/officeart/2005/8/layout/vList2"/>
    <dgm:cxn modelId="{C0221F04-8D34-4FE1-9AC6-5EEB0EED5C93}" type="presParOf" srcId="{6794E3D2-3DAC-4071-A9B9-C929DE23F48E}" destId="{3E0AA2C3-4793-448F-826E-C257EA66E771}" srcOrd="5" destOrd="0" presId="urn:microsoft.com/office/officeart/2005/8/layout/vList2"/>
    <dgm:cxn modelId="{1F4831F9-D1F2-462E-B30E-24B17A0130A3}" type="presParOf" srcId="{6794E3D2-3DAC-4071-A9B9-C929DE23F48E}" destId="{C54A7E49-53EE-47DD-AF09-5FAC4494006D}" srcOrd="6" destOrd="0" presId="urn:microsoft.com/office/officeart/2005/8/layout/vList2"/>
    <dgm:cxn modelId="{0E28F1C0-09BD-43F4-ACD8-719AE77ABF98}" type="presParOf" srcId="{6794E3D2-3DAC-4071-A9B9-C929DE23F48E}" destId="{3E6AD882-C9D9-4785-853C-B4A563CCB5C3}" srcOrd="7" destOrd="0" presId="urn:microsoft.com/office/officeart/2005/8/layout/vList2"/>
    <dgm:cxn modelId="{46F9CD20-1C5A-4FF0-A635-954DF561B7CF}" type="presParOf" srcId="{6794E3D2-3DAC-4071-A9B9-C929DE23F48E}" destId="{8865949C-8CC7-4A7B-8D96-4DAAAE4543CD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6F3E67F-5033-4D15-AC04-2833CAD2B51E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08543526-E525-4077-8050-6A4F6327A1D7}">
      <dgm:prSet custT="1"/>
      <dgm:spPr/>
      <dgm:t>
        <a:bodyPr/>
        <a:lstStyle/>
        <a:p>
          <a:pPr>
            <a:defRPr cap="all"/>
          </a:pPr>
          <a:r>
            <a:rPr lang="en-US" sz="1400" b="0" i="0" dirty="0">
              <a:latin typeface="Kegila"/>
            </a:rPr>
            <a:t>• Regularly as a disciplined act of support (1 Corinthians 16:2).</a:t>
          </a:r>
          <a:endParaRPr lang="en-US" sz="1400" dirty="0">
            <a:latin typeface="Kegila"/>
          </a:endParaRPr>
        </a:p>
      </dgm:t>
    </dgm:pt>
    <dgm:pt modelId="{8D2EE986-5315-414C-9B32-88495E8CC117}" type="parTrans" cxnId="{53BC4B08-8FB7-472F-9910-F58D0195FD37}">
      <dgm:prSet/>
      <dgm:spPr/>
      <dgm:t>
        <a:bodyPr/>
        <a:lstStyle/>
        <a:p>
          <a:endParaRPr lang="en-US"/>
        </a:p>
      </dgm:t>
    </dgm:pt>
    <dgm:pt modelId="{12402471-4DF3-4F54-91B1-3E5216645174}" type="sibTrans" cxnId="{53BC4B08-8FB7-472F-9910-F58D0195FD37}">
      <dgm:prSet/>
      <dgm:spPr/>
      <dgm:t>
        <a:bodyPr/>
        <a:lstStyle/>
        <a:p>
          <a:endParaRPr lang="en-US"/>
        </a:p>
      </dgm:t>
    </dgm:pt>
    <dgm:pt modelId="{0CA03014-98EF-43BE-9401-7C90826E0B79}">
      <dgm:prSet custT="1"/>
      <dgm:spPr/>
      <dgm:t>
        <a:bodyPr/>
        <a:lstStyle/>
        <a:p>
          <a:pPr>
            <a:defRPr cap="all"/>
          </a:pPr>
          <a:r>
            <a:rPr lang="en-US" sz="1400" b="0" i="0" kern="1200" dirty="0"/>
            <a:t>• </a:t>
          </a:r>
          <a:r>
            <a:rPr lang="en-US" sz="1400" b="0" i="0" kern="1200" cap="all" dirty="0">
              <a:solidFill>
                <a:prstClr val="white">
                  <a:hueOff val="0"/>
                  <a:satOff val="0"/>
                  <a:lumOff val="0"/>
                  <a:alphaOff val="0"/>
                </a:prstClr>
              </a:solidFill>
              <a:latin typeface="Kegila"/>
              <a:ea typeface="+mn-ea"/>
              <a:cs typeface="+mn-cs"/>
            </a:rPr>
            <a:t>Spontaneously in response to immediate needs (Acts 4:34-35).</a:t>
          </a:r>
        </a:p>
      </dgm:t>
    </dgm:pt>
    <dgm:pt modelId="{DB5F364F-C8F1-428F-BB9F-23A50DD28951}" type="parTrans" cxnId="{15E71153-63FA-4FA8-9411-90CE36BC7BF8}">
      <dgm:prSet/>
      <dgm:spPr/>
      <dgm:t>
        <a:bodyPr/>
        <a:lstStyle/>
        <a:p>
          <a:endParaRPr lang="en-US"/>
        </a:p>
      </dgm:t>
    </dgm:pt>
    <dgm:pt modelId="{5C6566AB-0DB7-485F-A497-51E777B3A6A5}" type="sibTrans" cxnId="{15E71153-63FA-4FA8-9411-90CE36BC7BF8}">
      <dgm:prSet/>
      <dgm:spPr/>
      <dgm:t>
        <a:bodyPr/>
        <a:lstStyle/>
        <a:p>
          <a:endParaRPr lang="en-US"/>
        </a:p>
      </dgm:t>
    </dgm:pt>
    <dgm:pt modelId="{5FB10221-1FE7-4DA4-AB6C-655DDF81B907}" type="pres">
      <dgm:prSet presAssocID="{76F3E67F-5033-4D15-AC04-2833CAD2B51E}" presName="root" presStyleCnt="0">
        <dgm:presLayoutVars>
          <dgm:dir/>
          <dgm:resizeHandles val="exact"/>
        </dgm:presLayoutVars>
      </dgm:prSet>
      <dgm:spPr/>
    </dgm:pt>
    <dgm:pt modelId="{64334751-C92E-4433-8D77-0B103F0F5E47}" type="pres">
      <dgm:prSet presAssocID="{08543526-E525-4077-8050-6A4F6327A1D7}" presName="compNode" presStyleCnt="0"/>
      <dgm:spPr/>
    </dgm:pt>
    <dgm:pt modelId="{CAAA09AC-EF1C-4670-8B40-E02EFE4209F2}" type="pres">
      <dgm:prSet presAssocID="{08543526-E525-4077-8050-6A4F6327A1D7}" presName="iconBgRect" presStyleLbl="bgShp" presStyleIdx="0" presStyleCnt="2"/>
      <dgm:spPr>
        <a:prstGeom prst="round2DiagRect">
          <a:avLst>
            <a:gd name="adj1" fmla="val 29727"/>
            <a:gd name="adj2" fmla="val 0"/>
          </a:avLst>
        </a:prstGeom>
      </dgm:spPr>
    </dgm:pt>
    <dgm:pt modelId="{671CAF6D-629B-4C72-8878-55AEB8A7B32E}" type="pres">
      <dgm:prSet presAssocID="{08543526-E525-4077-8050-6A4F6327A1D7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rdinateur portable sécurisé"/>
        </a:ext>
      </dgm:extLst>
    </dgm:pt>
    <dgm:pt modelId="{7EDC449D-54CA-4BBE-8087-50420BF0FA40}" type="pres">
      <dgm:prSet presAssocID="{08543526-E525-4077-8050-6A4F6327A1D7}" presName="spaceRect" presStyleCnt="0"/>
      <dgm:spPr/>
    </dgm:pt>
    <dgm:pt modelId="{DB4B2783-A852-490C-B8B5-C30909074307}" type="pres">
      <dgm:prSet presAssocID="{08543526-E525-4077-8050-6A4F6327A1D7}" presName="textRect" presStyleLbl="revTx" presStyleIdx="0" presStyleCnt="2">
        <dgm:presLayoutVars>
          <dgm:chMax val="1"/>
          <dgm:chPref val="1"/>
        </dgm:presLayoutVars>
      </dgm:prSet>
      <dgm:spPr/>
    </dgm:pt>
    <dgm:pt modelId="{AFF0AEC2-D242-4237-A008-911A70A8530D}" type="pres">
      <dgm:prSet presAssocID="{12402471-4DF3-4F54-91B1-3E5216645174}" presName="sibTrans" presStyleCnt="0"/>
      <dgm:spPr/>
    </dgm:pt>
    <dgm:pt modelId="{1DEA5ECF-B064-4F20-BFFF-70CC9384224D}" type="pres">
      <dgm:prSet presAssocID="{0CA03014-98EF-43BE-9401-7C90826E0B79}" presName="compNode" presStyleCnt="0"/>
      <dgm:spPr/>
    </dgm:pt>
    <dgm:pt modelId="{08D6078E-2663-4B71-94CD-0C684D830570}" type="pres">
      <dgm:prSet presAssocID="{0CA03014-98EF-43BE-9401-7C90826E0B79}" presName="iconBgRect" presStyleLbl="bgShp" presStyleIdx="1" presStyleCnt="2"/>
      <dgm:spPr>
        <a:prstGeom prst="round2DiagRect">
          <a:avLst>
            <a:gd name="adj1" fmla="val 29727"/>
            <a:gd name="adj2" fmla="val 0"/>
          </a:avLst>
        </a:prstGeom>
      </dgm:spPr>
    </dgm:pt>
    <dgm:pt modelId="{88EC500A-946A-4440-B6F6-92A90BFB3F69}" type="pres">
      <dgm:prSet presAssocID="{0CA03014-98EF-43BE-9401-7C90826E0B79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ied de page"/>
        </a:ext>
      </dgm:extLst>
    </dgm:pt>
    <dgm:pt modelId="{01C76A6C-729D-413F-96CF-59D410283FE6}" type="pres">
      <dgm:prSet presAssocID="{0CA03014-98EF-43BE-9401-7C90826E0B79}" presName="spaceRect" presStyleCnt="0"/>
      <dgm:spPr/>
    </dgm:pt>
    <dgm:pt modelId="{8C9834EE-7F95-457B-AEB5-EF97951A1D8D}" type="pres">
      <dgm:prSet presAssocID="{0CA03014-98EF-43BE-9401-7C90826E0B79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53BC4B08-8FB7-472F-9910-F58D0195FD37}" srcId="{76F3E67F-5033-4D15-AC04-2833CAD2B51E}" destId="{08543526-E525-4077-8050-6A4F6327A1D7}" srcOrd="0" destOrd="0" parTransId="{8D2EE986-5315-414C-9B32-88495E8CC117}" sibTransId="{12402471-4DF3-4F54-91B1-3E5216645174}"/>
    <dgm:cxn modelId="{D40B4611-857C-4368-B0A0-31DED2DD61E4}" type="presOf" srcId="{0CA03014-98EF-43BE-9401-7C90826E0B79}" destId="{8C9834EE-7F95-457B-AEB5-EF97951A1D8D}" srcOrd="0" destOrd="0" presId="urn:microsoft.com/office/officeart/2018/5/layout/IconLeafLabelList"/>
    <dgm:cxn modelId="{15E71153-63FA-4FA8-9411-90CE36BC7BF8}" srcId="{76F3E67F-5033-4D15-AC04-2833CAD2B51E}" destId="{0CA03014-98EF-43BE-9401-7C90826E0B79}" srcOrd="1" destOrd="0" parTransId="{DB5F364F-C8F1-428F-BB9F-23A50DD28951}" sibTransId="{5C6566AB-0DB7-485F-A497-51E777B3A6A5}"/>
    <dgm:cxn modelId="{B32F828C-0393-4776-9D65-1D702998AB6E}" type="presOf" srcId="{76F3E67F-5033-4D15-AC04-2833CAD2B51E}" destId="{5FB10221-1FE7-4DA4-AB6C-655DDF81B907}" srcOrd="0" destOrd="0" presId="urn:microsoft.com/office/officeart/2018/5/layout/IconLeafLabelList"/>
    <dgm:cxn modelId="{C30F2BD5-DE5F-4E30-905E-85B3F2783E9B}" type="presOf" srcId="{08543526-E525-4077-8050-6A4F6327A1D7}" destId="{DB4B2783-A852-490C-B8B5-C30909074307}" srcOrd="0" destOrd="0" presId="urn:microsoft.com/office/officeart/2018/5/layout/IconLeafLabelList"/>
    <dgm:cxn modelId="{609708BE-C058-449B-A77B-B7D42EFF107A}" type="presParOf" srcId="{5FB10221-1FE7-4DA4-AB6C-655DDF81B907}" destId="{64334751-C92E-4433-8D77-0B103F0F5E47}" srcOrd="0" destOrd="0" presId="urn:microsoft.com/office/officeart/2018/5/layout/IconLeafLabelList"/>
    <dgm:cxn modelId="{3025B948-ABB1-444C-961D-4A327F467E31}" type="presParOf" srcId="{64334751-C92E-4433-8D77-0B103F0F5E47}" destId="{CAAA09AC-EF1C-4670-8B40-E02EFE4209F2}" srcOrd="0" destOrd="0" presId="urn:microsoft.com/office/officeart/2018/5/layout/IconLeafLabelList"/>
    <dgm:cxn modelId="{050C66F2-C9DC-4DC5-AF5A-2913F37DD99D}" type="presParOf" srcId="{64334751-C92E-4433-8D77-0B103F0F5E47}" destId="{671CAF6D-629B-4C72-8878-55AEB8A7B32E}" srcOrd="1" destOrd="0" presId="urn:microsoft.com/office/officeart/2018/5/layout/IconLeafLabelList"/>
    <dgm:cxn modelId="{688CBABD-8D50-4403-A33D-D68927B32FDC}" type="presParOf" srcId="{64334751-C92E-4433-8D77-0B103F0F5E47}" destId="{7EDC449D-54CA-4BBE-8087-50420BF0FA40}" srcOrd="2" destOrd="0" presId="urn:microsoft.com/office/officeart/2018/5/layout/IconLeafLabelList"/>
    <dgm:cxn modelId="{A4A9558A-5FE5-4AC5-A262-D3B185B49B1E}" type="presParOf" srcId="{64334751-C92E-4433-8D77-0B103F0F5E47}" destId="{DB4B2783-A852-490C-B8B5-C30909074307}" srcOrd="3" destOrd="0" presId="urn:microsoft.com/office/officeart/2018/5/layout/IconLeafLabelList"/>
    <dgm:cxn modelId="{26192107-6034-45C7-943F-365F13342310}" type="presParOf" srcId="{5FB10221-1FE7-4DA4-AB6C-655DDF81B907}" destId="{AFF0AEC2-D242-4237-A008-911A70A8530D}" srcOrd="1" destOrd="0" presId="urn:microsoft.com/office/officeart/2018/5/layout/IconLeafLabelList"/>
    <dgm:cxn modelId="{5A36EA7B-4E7F-4A76-BB53-919B088E17C3}" type="presParOf" srcId="{5FB10221-1FE7-4DA4-AB6C-655DDF81B907}" destId="{1DEA5ECF-B064-4F20-BFFF-70CC9384224D}" srcOrd="2" destOrd="0" presId="urn:microsoft.com/office/officeart/2018/5/layout/IconLeafLabelList"/>
    <dgm:cxn modelId="{02AFC42E-B1A4-4685-B18C-EBDC59469512}" type="presParOf" srcId="{1DEA5ECF-B064-4F20-BFFF-70CC9384224D}" destId="{08D6078E-2663-4B71-94CD-0C684D830570}" srcOrd="0" destOrd="0" presId="urn:microsoft.com/office/officeart/2018/5/layout/IconLeafLabelList"/>
    <dgm:cxn modelId="{C0A6A636-85D2-4501-AA5D-F7E92902B4B1}" type="presParOf" srcId="{1DEA5ECF-B064-4F20-BFFF-70CC9384224D}" destId="{88EC500A-946A-4440-B6F6-92A90BFB3F69}" srcOrd="1" destOrd="0" presId="urn:microsoft.com/office/officeart/2018/5/layout/IconLeafLabelList"/>
    <dgm:cxn modelId="{0570B622-BC5D-445D-8C43-D68D42C5B932}" type="presParOf" srcId="{1DEA5ECF-B064-4F20-BFFF-70CC9384224D}" destId="{01C76A6C-729D-413F-96CF-59D410283FE6}" srcOrd="2" destOrd="0" presId="urn:microsoft.com/office/officeart/2018/5/layout/IconLeafLabelList"/>
    <dgm:cxn modelId="{6F2B2442-F3B1-4E7B-AFF6-E45A927F8300}" type="presParOf" srcId="{1DEA5ECF-B064-4F20-BFFF-70CC9384224D}" destId="{8C9834EE-7F95-457B-AEB5-EF97951A1D8D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B852B10-1F25-4EB1-AE6A-72893C6B8BDD}" type="doc">
      <dgm:prSet loTypeId="urn:microsoft.com/office/officeart/2016/7/layout/AccentHomeChevronProcess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4C8579B-33BC-400E-A1D8-9D09048F2E02}">
      <dgm:prSet custT="1"/>
      <dgm:spPr/>
      <dgm:t>
        <a:bodyPr/>
        <a:lstStyle/>
        <a:p>
          <a:r>
            <a:rPr lang="en-US" sz="1600" dirty="0">
              <a:latin typeface="Kegila"/>
            </a:rPr>
            <a:t>Deuteronomy 15:19</a:t>
          </a:r>
        </a:p>
      </dgm:t>
    </dgm:pt>
    <dgm:pt modelId="{ECE586E0-A7FD-438C-A303-9619D9A86C97}" type="parTrans" cxnId="{467E23B2-B619-46F8-A245-CDB966F1F629}">
      <dgm:prSet/>
      <dgm:spPr/>
      <dgm:t>
        <a:bodyPr/>
        <a:lstStyle/>
        <a:p>
          <a:endParaRPr lang="en-US"/>
        </a:p>
      </dgm:t>
    </dgm:pt>
    <dgm:pt modelId="{9A20A79C-66F5-45DD-9DA9-2B164EB69908}" type="sibTrans" cxnId="{467E23B2-B619-46F8-A245-CDB966F1F629}">
      <dgm:prSet/>
      <dgm:spPr/>
      <dgm:t>
        <a:bodyPr/>
        <a:lstStyle/>
        <a:p>
          <a:endParaRPr lang="en-US"/>
        </a:p>
      </dgm:t>
    </dgm:pt>
    <dgm:pt modelId="{39DB115B-3D44-4449-A9D5-1CBD3E9FF8C9}">
      <dgm:prSet custT="1"/>
      <dgm:spPr/>
      <dgm:t>
        <a:bodyPr/>
        <a:lstStyle/>
        <a:p>
          <a:r>
            <a:rPr lang="en-US" sz="2400" i="1" dirty="0">
              <a:latin typeface="Kegila"/>
            </a:rPr>
            <a:t>Set apart offerings and tithes</a:t>
          </a:r>
        </a:p>
      </dgm:t>
    </dgm:pt>
    <dgm:pt modelId="{34234B37-615B-4839-83BE-BAB3A15EB4DF}" type="parTrans" cxnId="{48C00D26-878D-4534-A3A5-D7B084553424}">
      <dgm:prSet/>
      <dgm:spPr/>
      <dgm:t>
        <a:bodyPr/>
        <a:lstStyle/>
        <a:p>
          <a:endParaRPr lang="en-US"/>
        </a:p>
      </dgm:t>
    </dgm:pt>
    <dgm:pt modelId="{89FE36F1-9B92-4C8B-AD85-649D2F5AFF72}" type="sibTrans" cxnId="{48C00D26-878D-4534-A3A5-D7B084553424}">
      <dgm:prSet/>
      <dgm:spPr/>
      <dgm:t>
        <a:bodyPr/>
        <a:lstStyle/>
        <a:p>
          <a:endParaRPr lang="en-US"/>
        </a:p>
      </dgm:t>
    </dgm:pt>
    <dgm:pt modelId="{EC404768-239C-4C56-A578-DCE729E0166F}">
      <dgm:prSet custT="1"/>
      <dgm:spPr/>
      <dgm:t>
        <a:bodyPr/>
        <a:lstStyle/>
        <a:p>
          <a:r>
            <a:rPr lang="en-US" sz="1600" dirty="0">
              <a:latin typeface="Kegila"/>
            </a:rPr>
            <a:t>Malachi 3:10</a:t>
          </a:r>
        </a:p>
      </dgm:t>
    </dgm:pt>
    <dgm:pt modelId="{AF59E469-ED61-44CC-B504-178150231591}" type="parTrans" cxnId="{CF65C5F3-733A-4CD4-81B5-2049B4CDB5F3}">
      <dgm:prSet/>
      <dgm:spPr/>
      <dgm:t>
        <a:bodyPr/>
        <a:lstStyle/>
        <a:p>
          <a:endParaRPr lang="en-US"/>
        </a:p>
      </dgm:t>
    </dgm:pt>
    <dgm:pt modelId="{DBBC1070-37A6-47DA-864A-D7AD80626078}" type="sibTrans" cxnId="{CF65C5F3-733A-4CD4-81B5-2049B4CDB5F3}">
      <dgm:prSet/>
      <dgm:spPr/>
      <dgm:t>
        <a:bodyPr/>
        <a:lstStyle/>
        <a:p>
          <a:endParaRPr lang="en-US"/>
        </a:p>
      </dgm:t>
    </dgm:pt>
    <dgm:pt modelId="{1098A392-1A30-4D1C-A23C-E8E8D12E0C8E}">
      <dgm:prSet custT="1"/>
      <dgm:spPr/>
      <dgm:t>
        <a:bodyPr/>
        <a:lstStyle/>
        <a:p>
          <a:r>
            <a:rPr lang="en-US" sz="2400" i="1" kern="1200" dirty="0">
              <a:solidFill>
                <a:prstClr val="white">
                  <a:hueOff val="0"/>
                  <a:satOff val="0"/>
                  <a:lumOff val="0"/>
                  <a:alphaOff val="0"/>
                </a:prstClr>
              </a:solidFill>
              <a:latin typeface="Kegila"/>
              <a:ea typeface="+mn-ea"/>
              <a:cs typeface="+mn-cs"/>
            </a:rPr>
            <a:t>Through the local church to support God’s mission</a:t>
          </a:r>
        </a:p>
      </dgm:t>
    </dgm:pt>
    <dgm:pt modelId="{CAF3D15F-7DAA-4DB4-966D-9262DFFAA477}" type="parTrans" cxnId="{40F08E70-8284-46B4-9DEC-EBADD497322B}">
      <dgm:prSet/>
      <dgm:spPr/>
      <dgm:t>
        <a:bodyPr/>
        <a:lstStyle/>
        <a:p>
          <a:endParaRPr lang="en-US"/>
        </a:p>
      </dgm:t>
    </dgm:pt>
    <dgm:pt modelId="{544DF178-5189-422C-A31F-070A6FD09FF5}" type="sibTrans" cxnId="{40F08E70-8284-46B4-9DEC-EBADD497322B}">
      <dgm:prSet/>
      <dgm:spPr/>
      <dgm:t>
        <a:bodyPr/>
        <a:lstStyle/>
        <a:p>
          <a:endParaRPr lang="en-US"/>
        </a:p>
      </dgm:t>
    </dgm:pt>
    <dgm:pt modelId="{13189D93-3CCE-4120-913B-A7814782DAA9}">
      <dgm:prSet custT="1"/>
      <dgm:spPr/>
      <dgm:t>
        <a:bodyPr/>
        <a:lstStyle/>
        <a:p>
          <a:r>
            <a:rPr lang="en-US" sz="1600" dirty="0">
              <a:latin typeface="Kegila"/>
            </a:rPr>
            <a:t>Proverbs 19:17</a:t>
          </a:r>
        </a:p>
      </dgm:t>
    </dgm:pt>
    <dgm:pt modelId="{A88FC18D-6F15-4BC6-BC08-86AE73B0F0C1}" type="parTrans" cxnId="{B1113057-4C55-4F61-8EFC-D1B94B4D6D1F}">
      <dgm:prSet/>
      <dgm:spPr/>
      <dgm:t>
        <a:bodyPr/>
        <a:lstStyle/>
        <a:p>
          <a:endParaRPr lang="en-US"/>
        </a:p>
      </dgm:t>
    </dgm:pt>
    <dgm:pt modelId="{4EE7D5C4-7350-474D-BFC9-C7BDC7B0C451}" type="sibTrans" cxnId="{B1113057-4C55-4F61-8EFC-D1B94B4D6D1F}">
      <dgm:prSet/>
      <dgm:spPr/>
      <dgm:t>
        <a:bodyPr/>
        <a:lstStyle/>
        <a:p>
          <a:endParaRPr lang="en-US"/>
        </a:p>
      </dgm:t>
    </dgm:pt>
    <dgm:pt modelId="{75349972-3095-44E7-BC4F-5A4272C21062}">
      <dgm:prSet custT="1"/>
      <dgm:spPr/>
      <dgm:t>
        <a:bodyPr/>
        <a:lstStyle/>
        <a:p>
          <a:r>
            <a:rPr lang="en-US" sz="2400" i="1" kern="1200" dirty="0">
              <a:solidFill>
                <a:prstClr val="white">
                  <a:hueOff val="0"/>
                  <a:satOff val="0"/>
                  <a:lumOff val="0"/>
                  <a:alphaOff val="0"/>
                </a:prstClr>
              </a:solidFill>
              <a:latin typeface="Kegila"/>
              <a:ea typeface="+mn-ea"/>
              <a:cs typeface="+mn-cs"/>
            </a:rPr>
            <a:t>To areas of need such as the poor and vulnerable </a:t>
          </a:r>
        </a:p>
      </dgm:t>
    </dgm:pt>
    <dgm:pt modelId="{14D5C97F-4669-4429-ACB4-0EF0F9C41FD1}" type="parTrans" cxnId="{7C7310C6-17DC-4B33-8011-C908773DA128}">
      <dgm:prSet/>
      <dgm:spPr/>
      <dgm:t>
        <a:bodyPr/>
        <a:lstStyle/>
        <a:p>
          <a:endParaRPr lang="en-US"/>
        </a:p>
      </dgm:t>
    </dgm:pt>
    <dgm:pt modelId="{495C5996-AE75-404D-A5D1-88C938A3B629}" type="sibTrans" cxnId="{7C7310C6-17DC-4B33-8011-C908773DA128}">
      <dgm:prSet/>
      <dgm:spPr/>
      <dgm:t>
        <a:bodyPr/>
        <a:lstStyle/>
        <a:p>
          <a:endParaRPr lang="en-US"/>
        </a:p>
      </dgm:t>
    </dgm:pt>
    <dgm:pt modelId="{80C27F67-5D5A-4C8A-9F9C-FA420A26CDE5}" type="pres">
      <dgm:prSet presAssocID="{0B852B10-1F25-4EB1-AE6A-72893C6B8BDD}" presName="Name0" presStyleCnt="0">
        <dgm:presLayoutVars>
          <dgm:animLvl val="lvl"/>
          <dgm:resizeHandles val="exact"/>
        </dgm:presLayoutVars>
      </dgm:prSet>
      <dgm:spPr/>
    </dgm:pt>
    <dgm:pt modelId="{5EB07AC1-97C5-46D7-9A6F-A8F73C1CB67A}" type="pres">
      <dgm:prSet presAssocID="{04C8579B-33BC-400E-A1D8-9D09048F2E02}" presName="composite" presStyleCnt="0"/>
      <dgm:spPr/>
    </dgm:pt>
    <dgm:pt modelId="{3DA9B628-10D1-4E3F-AFD4-BDA76F2C3106}" type="pres">
      <dgm:prSet presAssocID="{04C8579B-33BC-400E-A1D8-9D09048F2E02}" presName="L" presStyleLbl="solidFgAcc1" presStyleIdx="0" presStyleCnt="3">
        <dgm:presLayoutVars>
          <dgm:chMax val="0"/>
          <dgm:chPref val="0"/>
        </dgm:presLayoutVars>
      </dgm:prSet>
      <dgm:spPr/>
    </dgm:pt>
    <dgm:pt modelId="{AD956CA8-BAEA-406B-8FBF-E1AB0B8411BD}" type="pres">
      <dgm:prSet presAssocID="{04C8579B-33BC-400E-A1D8-9D09048F2E02}" presName="parTx" presStyleLbl="alignNode1" presStyleIdx="0" presStyleCnt="3" custLinFactNeighborX="-126">
        <dgm:presLayoutVars>
          <dgm:chMax val="0"/>
          <dgm:chPref val="0"/>
          <dgm:bulletEnabled val="1"/>
        </dgm:presLayoutVars>
      </dgm:prSet>
      <dgm:spPr/>
    </dgm:pt>
    <dgm:pt modelId="{4B75B866-923C-4161-8293-1AC5EE3E79D8}" type="pres">
      <dgm:prSet presAssocID="{04C8579B-33BC-400E-A1D8-9D09048F2E02}" presName="desTx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9687D050-1587-41FF-8110-8B0FFDAC87CD}" type="pres">
      <dgm:prSet presAssocID="{04C8579B-33BC-400E-A1D8-9D09048F2E02}" presName="EmptyPlaceHolder" presStyleCnt="0"/>
      <dgm:spPr/>
    </dgm:pt>
    <dgm:pt modelId="{CAF70D16-3483-492B-9ED3-FB5E24BADA19}" type="pres">
      <dgm:prSet presAssocID="{9A20A79C-66F5-45DD-9DA9-2B164EB69908}" presName="space" presStyleCnt="0"/>
      <dgm:spPr/>
    </dgm:pt>
    <dgm:pt modelId="{9DCC01ED-3F0E-498B-A3A3-6A10663B3BA0}" type="pres">
      <dgm:prSet presAssocID="{EC404768-239C-4C56-A578-DCE729E0166F}" presName="composite" presStyleCnt="0"/>
      <dgm:spPr/>
    </dgm:pt>
    <dgm:pt modelId="{5B7FE9C7-DD38-4C7D-AEF5-FCFECC086487}" type="pres">
      <dgm:prSet presAssocID="{EC404768-239C-4C56-A578-DCE729E0166F}" presName="L" presStyleLbl="solidFgAcc1" presStyleIdx="1" presStyleCnt="3">
        <dgm:presLayoutVars>
          <dgm:chMax val="0"/>
          <dgm:chPref val="0"/>
        </dgm:presLayoutVars>
      </dgm:prSet>
      <dgm:spPr/>
    </dgm:pt>
    <dgm:pt modelId="{8FBB8A2F-FD3F-4690-889C-E6D4EE859262}" type="pres">
      <dgm:prSet presAssocID="{EC404768-239C-4C56-A578-DCE729E0166F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946811B4-26B6-4752-8C5D-3E9736D5885F}" type="pres">
      <dgm:prSet presAssocID="{EC404768-239C-4C56-A578-DCE729E0166F}" presName="desTx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21511698-FDC1-4D62-AED5-9DC78212DEE6}" type="pres">
      <dgm:prSet presAssocID="{EC404768-239C-4C56-A578-DCE729E0166F}" presName="EmptyPlaceHolder" presStyleCnt="0"/>
      <dgm:spPr/>
    </dgm:pt>
    <dgm:pt modelId="{E8938EB2-4169-4F45-BE22-84EC4D4EC10F}" type="pres">
      <dgm:prSet presAssocID="{DBBC1070-37A6-47DA-864A-D7AD80626078}" presName="space" presStyleCnt="0"/>
      <dgm:spPr/>
    </dgm:pt>
    <dgm:pt modelId="{0B5221CE-39E0-4519-B532-C9FFA3E3CAB2}" type="pres">
      <dgm:prSet presAssocID="{13189D93-3CCE-4120-913B-A7814782DAA9}" presName="composite" presStyleCnt="0"/>
      <dgm:spPr/>
    </dgm:pt>
    <dgm:pt modelId="{B9A0806B-CF58-4CD0-8A3C-BFAF0BF6539A}" type="pres">
      <dgm:prSet presAssocID="{13189D93-3CCE-4120-913B-A7814782DAA9}" presName="L" presStyleLbl="solidFgAcc1" presStyleIdx="2" presStyleCnt="3">
        <dgm:presLayoutVars>
          <dgm:chMax val="0"/>
          <dgm:chPref val="0"/>
        </dgm:presLayoutVars>
      </dgm:prSet>
      <dgm:spPr/>
    </dgm:pt>
    <dgm:pt modelId="{BBF6B8D8-FF69-4A7E-A6A2-8CE1C3827C2D}" type="pres">
      <dgm:prSet presAssocID="{13189D93-3CCE-4120-913B-A7814782DAA9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C7AC43E4-9B78-44C0-8435-9B5C5CB29282}" type="pres">
      <dgm:prSet presAssocID="{13189D93-3CCE-4120-913B-A7814782DAA9}" presName="desTx" presStyleLbl="revTx" presStyleIdx="2" presStyleCnt="3">
        <dgm:presLayoutVars>
          <dgm:chMax val="0"/>
          <dgm:chPref val="0"/>
          <dgm:bulletEnabled val="1"/>
        </dgm:presLayoutVars>
      </dgm:prSet>
      <dgm:spPr/>
    </dgm:pt>
    <dgm:pt modelId="{509D255A-A0FA-4099-A604-BF8B92D51844}" type="pres">
      <dgm:prSet presAssocID="{13189D93-3CCE-4120-913B-A7814782DAA9}" presName="EmptyPlaceHolder" presStyleCnt="0"/>
      <dgm:spPr/>
    </dgm:pt>
  </dgm:ptLst>
  <dgm:cxnLst>
    <dgm:cxn modelId="{48C00D26-878D-4534-A3A5-D7B084553424}" srcId="{04C8579B-33BC-400E-A1D8-9D09048F2E02}" destId="{39DB115B-3D44-4449-A9D5-1CBD3E9FF8C9}" srcOrd="0" destOrd="0" parTransId="{34234B37-615B-4839-83BE-BAB3A15EB4DF}" sibTransId="{89FE36F1-9B92-4C8B-AD85-649D2F5AFF72}"/>
    <dgm:cxn modelId="{9B8EC729-BB92-414E-A3B6-B4B9FFE00FF8}" type="presOf" srcId="{EC404768-239C-4C56-A578-DCE729E0166F}" destId="{8FBB8A2F-FD3F-4690-889C-E6D4EE859262}" srcOrd="0" destOrd="0" presId="urn:microsoft.com/office/officeart/2016/7/layout/AccentHomeChevronProcess"/>
    <dgm:cxn modelId="{90D4CE2C-8645-4479-B76B-14ACB15E2DC2}" type="presOf" srcId="{39DB115B-3D44-4449-A9D5-1CBD3E9FF8C9}" destId="{4B75B866-923C-4161-8293-1AC5EE3E79D8}" srcOrd="0" destOrd="0" presId="urn:microsoft.com/office/officeart/2016/7/layout/AccentHomeChevronProcess"/>
    <dgm:cxn modelId="{24E7F05F-67F7-44EA-8CED-3C0323B243FD}" type="presOf" srcId="{1098A392-1A30-4D1C-A23C-E8E8D12E0C8E}" destId="{946811B4-26B6-4752-8C5D-3E9736D5885F}" srcOrd="0" destOrd="0" presId="urn:microsoft.com/office/officeart/2016/7/layout/AccentHomeChevronProcess"/>
    <dgm:cxn modelId="{40F08E70-8284-46B4-9DEC-EBADD497322B}" srcId="{EC404768-239C-4C56-A578-DCE729E0166F}" destId="{1098A392-1A30-4D1C-A23C-E8E8D12E0C8E}" srcOrd="0" destOrd="0" parTransId="{CAF3D15F-7DAA-4DB4-966D-9262DFFAA477}" sibTransId="{544DF178-5189-422C-A31F-070A6FD09FF5}"/>
    <dgm:cxn modelId="{B1113057-4C55-4F61-8EFC-D1B94B4D6D1F}" srcId="{0B852B10-1F25-4EB1-AE6A-72893C6B8BDD}" destId="{13189D93-3CCE-4120-913B-A7814782DAA9}" srcOrd="2" destOrd="0" parTransId="{A88FC18D-6F15-4BC6-BC08-86AE73B0F0C1}" sibTransId="{4EE7D5C4-7350-474D-BFC9-C7BDC7B0C451}"/>
    <dgm:cxn modelId="{8235B380-ACD4-4DC9-9954-6BDC7D84ABB3}" type="presOf" srcId="{75349972-3095-44E7-BC4F-5A4272C21062}" destId="{C7AC43E4-9B78-44C0-8435-9B5C5CB29282}" srcOrd="0" destOrd="0" presId="urn:microsoft.com/office/officeart/2016/7/layout/AccentHomeChevronProcess"/>
    <dgm:cxn modelId="{019BB192-9A1E-40B3-80EB-023B19F7BF3C}" type="presOf" srcId="{13189D93-3CCE-4120-913B-A7814782DAA9}" destId="{BBF6B8D8-FF69-4A7E-A6A2-8CE1C3827C2D}" srcOrd="0" destOrd="0" presId="urn:microsoft.com/office/officeart/2016/7/layout/AccentHomeChevronProcess"/>
    <dgm:cxn modelId="{467E23B2-B619-46F8-A245-CDB966F1F629}" srcId="{0B852B10-1F25-4EB1-AE6A-72893C6B8BDD}" destId="{04C8579B-33BC-400E-A1D8-9D09048F2E02}" srcOrd="0" destOrd="0" parTransId="{ECE586E0-A7FD-438C-A303-9619D9A86C97}" sibTransId="{9A20A79C-66F5-45DD-9DA9-2B164EB69908}"/>
    <dgm:cxn modelId="{F770B8B8-5008-4246-82F7-8E78A6746BC4}" type="presOf" srcId="{0B852B10-1F25-4EB1-AE6A-72893C6B8BDD}" destId="{80C27F67-5D5A-4C8A-9F9C-FA420A26CDE5}" srcOrd="0" destOrd="0" presId="urn:microsoft.com/office/officeart/2016/7/layout/AccentHomeChevronProcess"/>
    <dgm:cxn modelId="{95B43BC0-66D3-4E34-AFB2-3AF965E5CFF4}" type="presOf" srcId="{04C8579B-33BC-400E-A1D8-9D09048F2E02}" destId="{AD956CA8-BAEA-406B-8FBF-E1AB0B8411BD}" srcOrd="0" destOrd="0" presId="urn:microsoft.com/office/officeart/2016/7/layout/AccentHomeChevronProcess"/>
    <dgm:cxn modelId="{7C7310C6-17DC-4B33-8011-C908773DA128}" srcId="{13189D93-3CCE-4120-913B-A7814782DAA9}" destId="{75349972-3095-44E7-BC4F-5A4272C21062}" srcOrd="0" destOrd="0" parTransId="{14D5C97F-4669-4429-ACB4-0EF0F9C41FD1}" sibTransId="{495C5996-AE75-404D-A5D1-88C938A3B629}"/>
    <dgm:cxn modelId="{CF65C5F3-733A-4CD4-81B5-2049B4CDB5F3}" srcId="{0B852B10-1F25-4EB1-AE6A-72893C6B8BDD}" destId="{EC404768-239C-4C56-A578-DCE729E0166F}" srcOrd="1" destOrd="0" parTransId="{AF59E469-ED61-44CC-B504-178150231591}" sibTransId="{DBBC1070-37A6-47DA-864A-D7AD80626078}"/>
    <dgm:cxn modelId="{B69945B7-EFD4-45A7-AD0D-0C3AF813584C}" type="presParOf" srcId="{80C27F67-5D5A-4C8A-9F9C-FA420A26CDE5}" destId="{5EB07AC1-97C5-46D7-9A6F-A8F73C1CB67A}" srcOrd="0" destOrd="0" presId="urn:microsoft.com/office/officeart/2016/7/layout/AccentHomeChevronProcess"/>
    <dgm:cxn modelId="{48A0E080-A79C-4C00-8B64-1AED1D5F9E32}" type="presParOf" srcId="{5EB07AC1-97C5-46D7-9A6F-A8F73C1CB67A}" destId="{3DA9B628-10D1-4E3F-AFD4-BDA76F2C3106}" srcOrd="0" destOrd="0" presId="urn:microsoft.com/office/officeart/2016/7/layout/AccentHomeChevronProcess"/>
    <dgm:cxn modelId="{E3B1E1E6-E2C0-4A6E-9406-127551395B5C}" type="presParOf" srcId="{5EB07AC1-97C5-46D7-9A6F-A8F73C1CB67A}" destId="{AD956CA8-BAEA-406B-8FBF-E1AB0B8411BD}" srcOrd="1" destOrd="0" presId="urn:microsoft.com/office/officeart/2016/7/layout/AccentHomeChevronProcess"/>
    <dgm:cxn modelId="{A1ED1970-F61A-4A76-B540-F0EC8076C84E}" type="presParOf" srcId="{5EB07AC1-97C5-46D7-9A6F-A8F73C1CB67A}" destId="{4B75B866-923C-4161-8293-1AC5EE3E79D8}" srcOrd="2" destOrd="0" presId="urn:microsoft.com/office/officeart/2016/7/layout/AccentHomeChevronProcess"/>
    <dgm:cxn modelId="{4A800435-0601-43F6-86F8-A9672EFF7345}" type="presParOf" srcId="{5EB07AC1-97C5-46D7-9A6F-A8F73C1CB67A}" destId="{9687D050-1587-41FF-8110-8B0FFDAC87CD}" srcOrd="3" destOrd="0" presId="urn:microsoft.com/office/officeart/2016/7/layout/AccentHomeChevronProcess"/>
    <dgm:cxn modelId="{5546A5A4-9271-4717-AF2C-BE6D17A6A0A6}" type="presParOf" srcId="{80C27F67-5D5A-4C8A-9F9C-FA420A26CDE5}" destId="{CAF70D16-3483-492B-9ED3-FB5E24BADA19}" srcOrd="1" destOrd="0" presId="urn:microsoft.com/office/officeart/2016/7/layout/AccentHomeChevronProcess"/>
    <dgm:cxn modelId="{CBCF6A15-9AF5-4C17-B195-B084553B1441}" type="presParOf" srcId="{80C27F67-5D5A-4C8A-9F9C-FA420A26CDE5}" destId="{9DCC01ED-3F0E-498B-A3A3-6A10663B3BA0}" srcOrd="2" destOrd="0" presId="urn:microsoft.com/office/officeart/2016/7/layout/AccentHomeChevronProcess"/>
    <dgm:cxn modelId="{26D12A09-9FF0-423D-83E6-2BAC886E4B42}" type="presParOf" srcId="{9DCC01ED-3F0E-498B-A3A3-6A10663B3BA0}" destId="{5B7FE9C7-DD38-4C7D-AEF5-FCFECC086487}" srcOrd="0" destOrd="0" presId="urn:microsoft.com/office/officeart/2016/7/layout/AccentHomeChevronProcess"/>
    <dgm:cxn modelId="{98698ABF-C889-459F-85C9-589895CD284D}" type="presParOf" srcId="{9DCC01ED-3F0E-498B-A3A3-6A10663B3BA0}" destId="{8FBB8A2F-FD3F-4690-889C-E6D4EE859262}" srcOrd="1" destOrd="0" presId="urn:microsoft.com/office/officeart/2016/7/layout/AccentHomeChevronProcess"/>
    <dgm:cxn modelId="{F6000D74-481C-4F9D-8687-6B02DF086CF2}" type="presParOf" srcId="{9DCC01ED-3F0E-498B-A3A3-6A10663B3BA0}" destId="{946811B4-26B6-4752-8C5D-3E9736D5885F}" srcOrd="2" destOrd="0" presId="urn:microsoft.com/office/officeart/2016/7/layout/AccentHomeChevronProcess"/>
    <dgm:cxn modelId="{C3D067DA-0AFB-4D56-82ED-2FE51CE5D874}" type="presParOf" srcId="{9DCC01ED-3F0E-498B-A3A3-6A10663B3BA0}" destId="{21511698-FDC1-4D62-AED5-9DC78212DEE6}" srcOrd="3" destOrd="0" presId="urn:microsoft.com/office/officeart/2016/7/layout/AccentHomeChevronProcess"/>
    <dgm:cxn modelId="{91A283C1-50C4-49CA-AF85-76DEB124DA05}" type="presParOf" srcId="{80C27F67-5D5A-4C8A-9F9C-FA420A26CDE5}" destId="{E8938EB2-4169-4F45-BE22-84EC4D4EC10F}" srcOrd="3" destOrd="0" presId="urn:microsoft.com/office/officeart/2016/7/layout/AccentHomeChevronProcess"/>
    <dgm:cxn modelId="{584C1475-31B5-40D8-804F-6D95CC6AF1F5}" type="presParOf" srcId="{80C27F67-5D5A-4C8A-9F9C-FA420A26CDE5}" destId="{0B5221CE-39E0-4519-B532-C9FFA3E3CAB2}" srcOrd="4" destOrd="0" presId="urn:microsoft.com/office/officeart/2016/7/layout/AccentHomeChevronProcess"/>
    <dgm:cxn modelId="{E437C3FE-E811-4ED4-AC45-9D51B6B1642A}" type="presParOf" srcId="{0B5221CE-39E0-4519-B532-C9FFA3E3CAB2}" destId="{B9A0806B-CF58-4CD0-8A3C-BFAF0BF6539A}" srcOrd="0" destOrd="0" presId="urn:microsoft.com/office/officeart/2016/7/layout/AccentHomeChevronProcess"/>
    <dgm:cxn modelId="{214394C7-B662-4CA3-9833-C53557FCB249}" type="presParOf" srcId="{0B5221CE-39E0-4519-B532-C9FFA3E3CAB2}" destId="{BBF6B8D8-FF69-4A7E-A6A2-8CE1C3827C2D}" srcOrd="1" destOrd="0" presId="urn:microsoft.com/office/officeart/2016/7/layout/AccentHomeChevronProcess"/>
    <dgm:cxn modelId="{36EF2D13-2D69-4241-ADAF-686A4058644B}" type="presParOf" srcId="{0B5221CE-39E0-4519-B532-C9FFA3E3CAB2}" destId="{C7AC43E4-9B78-44C0-8435-9B5C5CB29282}" srcOrd="2" destOrd="0" presId="urn:microsoft.com/office/officeart/2016/7/layout/AccentHomeChevronProcess"/>
    <dgm:cxn modelId="{ABB651A8-B3E3-4A38-AF3A-9C161EA505D4}" type="presParOf" srcId="{0B5221CE-39E0-4519-B532-C9FFA3E3CAB2}" destId="{509D255A-A0FA-4099-A604-BF8B92D51844}" srcOrd="3" destOrd="0" presId="urn:microsoft.com/office/officeart/2016/7/layout/AccentHomeChevron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6004C0-F69C-429E-A489-A53BB2BAE822}">
      <dsp:nvSpPr>
        <dsp:cNvPr id="0" name=""/>
        <dsp:cNvSpPr/>
      </dsp:nvSpPr>
      <dsp:spPr>
        <a:xfrm>
          <a:off x="458420" y="1196380"/>
          <a:ext cx="1060470" cy="1060470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6CF61F-7AC4-4CB8-8ECA-85FFB09CF02E}">
      <dsp:nvSpPr>
        <dsp:cNvPr id="0" name=""/>
        <dsp:cNvSpPr/>
      </dsp:nvSpPr>
      <dsp:spPr>
        <a:xfrm>
          <a:off x="674717" y="1422382"/>
          <a:ext cx="608466" cy="60846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D1026E-9D1C-428D-8CB3-23E38A0D1302}">
      <dsp:nvSpPr>
        <dsp:cNvPr id="0" name=""/>
        <dsp:cNvSpPr/>
      </dsp:nvSpPr>
      <dsp:spPr>
        <a:xfrm>
          <a:off x="197306" y="2587161"/>
          <a:ext cx="1738476" cy="7171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b="0" i="0" kern="1200" dirty="0">
              <a:latin typeface="Kigelia" panose="020B0503040502020203" pitchFamily="34" charset="0"/>
              <a:ea typeface="Kigelia" panose="020B0503040502020203" pitchFamily="34" charset="0"/>
              <a:cs typeface="Kigelia" panose="020B0503040502020203" pitchFamily="34" charset="0"/>
            </a:rPr>
            <a:t>• Giving is a fundamental aspect of God’s kingdom, rooted in love.</a:t>
          </a:r>
          <a:endParaRPr lang="en-US" sz="1100" kern="1200" dirty="0">
            <a:latin typeface="Kigelia" panose="020B0503040502020203" pitchFamily="34" charset="0"/>
            <a:ea typeface="Kigelia" panose="020B0503040502020203" pitchFamily="34" charset="0"/>
            <a:cs typeface="Kigelia" panose="020B0503040502020203" pitchFamily="34" charset="0"/>
          </a:endParaRPr>
        </a:p>
      </dsp:txBody>
      <dsp:txXfrm>
        <a:off x="197306" y="2587161"/>
        <a:ext cx="1738476" cy="717121"/>
      </dsp:txXfrm>
    </dsp:sp>
    <dsp:sp modelId="{51044D89-391D-4A49-A3DE-C0C5C83BAC85}">
      <dsp:nvSpPr>
        <dsp:cNvPr id="0" name=""/>
        <dsp:cNvSpPr/>
      </dsp:nvSpPr>
      <dsp:spPr>
        <a:xfrm>
          <a:off x="2384414" y="1196380"/>
          <a:ext cx="1060470" cy="1060470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7DA63B-E973-4C57-ADF7-34A28B817A34}">
      <dsp:nvSpPr>
        <dsp:cNvPr id="0" name=""/>
        <dsp:cNvSpPr/>
      </dsp:nvSpPr>
      <dsp:spPr>
        <a:xfrm>
          <a:off x="2610416" y="1422382"/>
          <a:ext cx="608466" cy="60846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0E7447-46FF-4725-B21E-A12E7B66A0F2}">
      <dsp:nvSpPr>
        <dsp:cNvPr id="0" name=""/>
        <dsp:cNvSpPr/>
      </dsp:nvSpPr>
      <dsp:spPr>
        <a:xfrm>
          <a:off x="2045411" y="2587161"/>
          <a:ext cx="1738476" cy="7171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b="0" i="0" kern="1200">
              <a:latin typeface="Kigelia" panose="020B0503040502020203" pitchFamily="34" charset="0"/>
              <a:ea typeface="Kigelia" panose="020B0503040502020203" pitchFamily="34" charset="0"/>
              <a:cs typeface="Kigelia" panose="020B0503040502020203" pitchFamily="34" charset="0"/>
            </a:rPr>
            <a:t>• It is not merely a transaction but an expression of love and loyalty.</a:t>
          </a:r>
          <a:endParaRPr lang="en-US" sz="1100" kern="1200">
            <a:latin typeface="Kigelia" panose="020B0503040502020203" pitchFamily="34" charset="0"/>
            <a:ea typeface="Kigelia" panose="020B0503040502020203" pitchFamily="34" charset="0"/>
            <a:cs typeface="Kigelia" panose="020B0503040502020203" pitchFamily="34" charset="0"/>
          </a:endParaRPr>
        </a:p>
      </dsp:txBody>
      <dsp:txXfrm>
        <a:off x="2045411" y="2587161"/>
        <a:ext cx="1738476" cy="717121"/>
      </dsp:txXfrm>
    </dsp:sp>
    <dsp:sp modelId="{8142A9AD-E7CE-431E-9974-4B2B7ED9A772}">
      <dsp:nvSpPr>
        <dsp:cNvPr id="0" name=""/>
        <dsp:cNvSpPr/>
      </dsp:nvSpPr>
      <dsp:spPr>
        <a:xfrm>
          <a:off x="4427124" y="1196380"/>
          <a:ext cx="1060470" cy="1060470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D36889-88F4-4F80-BA49-1A2E86C1072C}">
      <dsp:nvSpPr>
        <dsp:cNvPr id="0" name=""/>
        <dsp:cNvSpPr/>
      </dsp:nvSpPr>
      <dsp:spPr>
        <a:xfrm>
          <a:off x="4653126" y="1422382"/>
          <a:ext cx="608466" cy="60846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65F40B-CD89-43B0-828D-3FC5243CE780}">
      <dsp:nvSpPr>
        <dsp:cNvPr id="0" name=""/>
        <dsp:cNvSpPr/>
      </dsp:nvSpPr>
      <dsp:spPr>
        <a:xfrm>
          <a:off x="4088121" y="2587161"/>
          <a:ext cx="1738476" cy="7171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b="0" i="0" kern="1200" dirty="0">
              <a:latin typeface="Kigelia" panose="020B0503040502020203" pitchFamily="34" charset="0"/>
              <a:ea typeface="Kigelia" panose="020B0503040502020203" pitchFamily="34" charset="0"/>
              <a:cs typeface="Kigelia" panose="020B0503040502020203" pitchFamily="34" charset="0"/>
            </a:rPr>
            <a:t>• Understanding giving is crucial for anyone desiring to be part of God’s kingdom.</a:t>
          </a:r>
          <a:endParaRPr lang="en-US" sz="1100" kern="1200" dirty="0">
            <a:latin typeface="Kigelia" panose="020B0503040502020203" pitchFamily="34" charset="0"/>
            <a:ea typeface="Kigelia" panose="020B0503040502020203" pitchFamily="34" charset="0"/>
            <a:cs typeface="Kigelia" panose="020B0503040502020203" pitchFamily="34" charset="0"/>
          </a:endParaRPr>
        </a:p>
      </dsp:txBody>
      <dsp:txXfrm>
        <a:off x="4088121" y="2587161"/>
        <a:ext cx="1738476" cy="71712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74F782-F3B2-43C3-AB23-E430D729883E}">
      <dsp:nvSpPr>
        <dsp:cNvPr id="0" name=""/>
        <dsp:cNvSpPr/>
      </dsp:nvSpPr>
      <dsp:spPr>
        <a:xfrm>
          <a:off x="506014" y="318388"/>
          <a:ext cx="1475437" cy="1475437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6AC410-3A42-417F-A0D5-C664491B6F9A}">
      <dsp:nvSpPr>
        <dsp:cNvPr id="0" name=""/>
        <dsp:cNvSpPr/>
      </dsp:nvSpPr>
      <dsp:spPr>
        <a:xfrm>
          <a:off x="820451" y="632825"/>
          <a:ext cx="846562" cy="84656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A6AB08-231F-450E-B858-E8F52A831655}">
      <dsp:nvSpPr>
        <dsp:cNvPr id="0" name=""/>
        <dsp:cNvSpPr/>
      </dsp:nvSpPr>
      <dsp:spPr>
        <a:xfrm>
          <a:off x="34357" y="2253388"/>
          <a:ext cx="2418750" cy="832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400" b="0" i="0" kern="1200" dirty="0">
              <a:latin typeface="Kigelia" panose="020B0502040204020203" pitchFamily="34" charset="0"/>
              <a:ea typeface="Kigelia" panose="020B0502040204020203" pitchFamily="34" charset="0"/>
              <a:cs typeface="Kigelia" panose="020B0502040204020203" pitchFamily="34" charset="0"/>
            </a:rPr>
            <a:t>• A core principle in God’s kingdom reflecting His generous nature (John 3:16).</a:t>
          </a:r>
          <a:endParaRPr lang="en-US" sz="1400" kern="1200" dirty="0">
            <a:latin typeface="Kigelia" panose="020B0502040204020203" pitchFamily="34" charset="0"/>
            <a:ea typeface="Kigelia" panose="020B0502040204020203" pitchFamily="34" charset="0"/>
            <a:cs typeface="Kigelia" panose="020B0502040204020203" pitchFamily="34" charset="0"/>
          </a:endParaRPr>
        </a:p>
      </dsp:txBody>
      <dsp:txXfrm>
        <a:off x="34357" y="2253388"/>
        <a:ext cx="2418750" cy="832500"/>
      </dsp:txXfrm>
    </dsp:sp>
    <dsp:sp modelId="{868961AC-B1A4-4FAB-AA08-D5AC5F541D7C}">
      <dsp:nvSpPr>
        <dsp:cNvPr id="0" name=""/>
        <dsp:cNvSpPr/>
      </dsp:nvSpPr>
      <dsp:spPr>
        <a:xfrm>
          <a:off x="3348045" y="318388"/>
          <a:ext cx="1475437" cy="1475437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190A15-E1C3-4557-BFD7-7D271D3645DC}">
      <dsp:nvSpPr>
        <dsp:cNvPr id="0" name=""/>
        <dsp:cNvSpPr/>
      </dsp:nvSpPr>
      <dsp:spPr>
        <a:xfrm>
          <a:off x="3662482" y="632825"/>
          <a:ext cx="846562" cy="84656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83379C-A8B8-47E7-B52B-9AC1BC19C738}">
      <dsp:nvSpPr>
        <dsp:cNvPr id="0" name=""/>
        <dsp:cNvSpPr/>
      </dsp:nvSpPr>
      <dsp:spPr>
        <a:xfrm>
          <a:off x="2876389" y="2253388"/>
          <a:ext cx="2418750" cy="832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400" b="0" i="0" kern="1200">
              <a:latin typeface="Kigelia" panose="020B0502040204020203" pitchFamily="34" charset="0"/>
              <a:ea typeface="Kigelia" panose="020B0502040204020203" pitchFamily="34" charset="0"/>
              <a:cs typeface="Kigelia" panose="020B0502040204020203" pitchFamily="34" charset="0"/>
            </a:rPr>
            <a:t>• Giving is a command, not a suggestion (Deuteronomy 15:10).</a:t>
          </a:r>
          <a:endParaRPr lang="en-US" sz="1400" kern="1200">
            <a:latin typeface="Kigelia" panose="020B0502040204020203" pitchFamily="34" charset="0"/>
            <a:ea typeface="Kigelia" panose="020B0502040204020203" pitchFamily="34" charset="0"/>
            <a:cs typeface="Kigelia" panose="020B0502040204020203" pitchFamily="34" charset="0"/>
          </a:endParaRPr>
        </a:p>
      </dsp:txBody>
      <dsp:txXfrm>
        <a:off x="2876389" y="2253388"/>
        <a:ext cx="2418750" cy="832500"/>
      </dsp:txXfrm>
    </dsp:sp>
    <dsp:sp modelId="{91769587-7945-41C3-A3C4-EA9520F2FEC4}">
      <dsp:nvSpPr>
        <dsp:cNvPr id="0" name=""/>
        <dsp:cNvSpPr/>
      </dsp:nvSpPr>
      <dsp:spPr>
        <a:xfrm>
          <a:off x="6190076" y="318388"/>
          <a:ext cx="1475437" cy="1475437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FBF974-1153-4E24-9750-B724A910A126}">
      <dsp:nvSpPr>
        <dsp:cNvPr id="0" name=""/>
        <dsp:cNvSpPr/>
      </dsp:nvSpPr>
      <dsp:spPr>
        <a:xfrm>
          <a:off x="6504514" y="632825"/>
          <a:ext cx="846562" cy="84656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36EF93-0D63-427B-B48F-F30FC12B9E97}">
      <dsp:nvSpPr>
        <dsp:cNvPr id="0" name=""/>
        <dsp:cNvSpPr/>
      </dsp:nvSpPr>
      <dsp:spPr>
        <a:xfrm>
          <a:off x="5718420" y="2253388"/>
          <a:ext cx="2418750" cy="832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400" b="0" i="0" kern="1200" dirty="0">
              <a:latin typeface="Kigelia" panose="020B0502040204020203" pitchFamily="34" charset="0"/>
              <a:ea typeface="Kigelia" panose="020B0502040204020203" pitchFamily="34" charset="0"/>
              <a:cs typeface="Kigelia" panose="020B0502040204020203" pitchFamily="34" charset="0"/>
            </a:rPr>
            <a:t>• The quality of love in giving matters more than the amount (Mark 12:41-44).</a:t>
          </a:r>
          <a:endParaRPr lang="en-US" sz="1400" kern="1200" dirty="0">
            <a:latin typeface="Kigelia" panose="020B0502040204020203" pitchFamily="34" charset="0"/>
            <a:ea typeface="Kigelia" panose="020B0502040204020203" pitchFamily="34" charset="0"/>
            <a:cs typeface="Kigelia" panose="020B0502040204020203" pitchFamily="34" charset="0"/>
          </a:endParaRPr>
        </a:p>
      </dsp:txBody>
      <dsp:txXfrm>
        <a:off x="5718420" y="2253388"/>
        <a:ext cx="2418750" cy="8325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317DE2-1F97-4FF2-8E23-F9DB909D2AEA}">
      <dsp:nvSpPr>
        <dsp:cNvPr id="0" name=""/>
        <dsp:cNvSpPr/>
      </dsp:nvSpPr>
      <dsp:spPr>
        <a:xfrm>
          <a:off x="746333" y="1549"/>
          <a:ext cx="965039" cy="965039"/>
        </a:xfrm>
        <a:prstGeom prst="round2DiagRect">
          <a:avLst>
            <a:gd name="adj1" fmla="val 29727"/>
            <a:gd name="adj2" fmla="val 0"/>
          </a:avLst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F8682628-9DBA-4628-B9D5-F583669C23EA}">
      <dsp:nvSpPr>
        <dsp:cNvPr id="0" name=""/>
        <dsp:cNvSpPr/>
      </dsp:nvSpPr>
      <dsp:spPr>
        <a:xfrm>
          <a:off x="951997" y="207213"/>
          <a:ext cx="553710" cy="55371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175946E-66A8-45D7-98FC-02669E6D9EB4}">
      <dsp:nvSpPr>
        <dsp:cNvPr id="0" name=""/>
        <dsp:cNvSpPr/>
      </dsp:nvSpPr>
      <dsp:spPr>
        <a:xfrm>
          <a:off x="437837" y="1267174"/>
          <a:ext cx="1582031" cy="632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b="0" i="0" kern="1200">
              <a:latin typeface="Kigelia" panose="020B0503040502020203" pitchFamily="34" charset="0"/>
              <a:ea typeface="Kigelia" panose="020B0503040502020203" pitchFamily="34" charset="0"/>
              <a:cs typeface="Kigelia" panose="020B0503040502020203" pitchFamily="34" charset="0"/>
            </a:rPr>
            <a:t>1. Acknowledge the True Giver (Deuteronomy 8:18).</a:t>
          </a:r>
          <a:endParaRPr lang="en-US" sz="1200" kern="1200">
            <a:latin typeface="Kigelia" panose="020B0503040502020203" pitchFamily="34" charset="0"/>
            <a:ea typeface="Kigelia" panose="020B0503040502020203" pitchFamily="34" charset="0"/>
            <a:cs typeface="Kigelia" panose="020B0503040502020203" pitchFamily="34" charset="0"/>
          </a:endParaRPr>
        </a:p>
      </dsp:txBody>
      <dsp:txXfrm>
        <a:off x="437837" y="1267174"/>
        <a:ext cx="1582031" cy="632812"/>
      </dsp:txXfrm>
    </dsp:sp>
    <dsp:sp modelId="{E7F95D36-42F4-43C4-A1D6-1974CC915E49}">
      <dsp:nvSpPr>
        <dsp:cNvPr id="0" name=""/>
        <dsp:cNvSpPr/>
      </dsp:nvSpPr>
      <dsp:spPr>
        <a:xfrm>
          <a:off x="2605220" y="1549"/>
          <a:ext cx="965039" cy="965039"/>
        </a:xfrm>
        <a:prstGeom prst="round2DiagRect">
          <a:avLst>
            <a:gd name="adj1" fmla="val 29727"/>
            <a:gd name="adj2" fmla="val 0"/>
          </a:avLst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E11DB41C-FA08-481B-A53E-5ADE11C0A3A7}">
      <dsp:nvSpPr>
        <dsp:cNvPr id="0" name=""/>
        <dsp:cNvSpPr/>
      </dsp:nvSpPr>
      <dsp:spPr>
        <a:xfrm>
          <a:off x="2810884" y="207213"/>
          <a:ext cx="553710" cy="55371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D64B727-2565-417B-822B-3187D92D93E7}">
      <dsp:nvSpPr>
        <dsp:cNvPr id="0" name=""/>
        <dsp:cNvSpPr/>
      </dsp:nvSpPr>
      <dsp:spPr>
        <a:xfrm>
          <a:off x="2296724" y="1267174"/>
          <a:ext cx="1582031" cy="632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b="0" i="0" kern="1200"/>
            <a:t>2. Build God’s Kingdom (Matthew 6:33).</a:t>
          </a:r>
          <a:endParaRPr lang="en-US" sz="1200" kern="1200"/>
        </a:p>
      </dsp:txBody>
      <dsp:txXfrm>
        <a:off x="2296724" y="1267174"/>
        <a:ext cx="1582031" cy="632812"/>
      </dsp:txXfrm>
    </dsp:sp>
    <dsp:sp modelId="{D3DFAF24-D785-4CDD-ADD3-6F71FD7A6A9E}">
      <dsp:nvSpPr>
        <dsp:cNvPr id="0" name=""/>
        <dsp:cNvSpPr/>
      </dsp:nvSpPr>
      <dsp:spPr>
        <a:xfrm>
          <a:off x="4464107" y="1549"/>
          <a:ext cx="965039" cy="965039"/>
        </a:xfrm>
        <a:prstGeom prst="round2DiagRect">
          <a:avLst>
            <a:gd name="adj1" fmla="val 29727"/>
            <a:gd name="adj2" fmla="val 0"/>
          </a:avLst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38E10170-8943-450F-8DE1-0ADA63BC21A4}">
      <dsp:nvSpPr>
        <dsp:cNvPr id="0" name=""/>
        <dsp:cNvSpPr/>
      </dsp:nvSpPr>
      <dsp:spPr>
        <a:xfrm>
          <a:off x="4669771" y="207213"/>
          <a:ext cx="553710" cy="55371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774F4DF-CDB2-4AED-86DC-F0837774F9A8}">
      <dsp:nvSpPr>
        <dsp:cNvPr id="0" name=""/>
        <dsp:cNvSpPr/>
      </dsp:nvSpPr>
      <dsp:spPr>
        <a:xfrm>
          <a:off x="4155611" y="1267174"/>
          <a:ext cx="1582031" cy="632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b="0" i="0" kern="1200" dirty="0"/>
            <a:t>3. Cultivate Generosity (Acts 20:35).</a:t>
          </a:r>
          <a:endParaRPr lang="en-US" sz="1200" kern="1200" dirty="0"/>
        </a:p>
      </dsp:txBody>
      <dsp:txXfrm>
        <a:off x="4155611" y="1267174"/>
        <a:ext cx="1582031" cy="632812"/>
      </dsp:txXfrm>
    </dsp:sp>
    <dsp:sp modelId="{E21958AA-1CB6-4F30-A2CA-AFA2D1A45B76}">
      <dsp:nvSpPr>
        <dsp:cNvPr id="0" name=""/>
        <dsp:cNvSpPr/>
      </dsp:nvSpPr>
      <dsp:spPr>
        <a:xfrm>
          <a:off x="1675777" y="2295494"/>
          <a:ext cx="965039" cy="965039"/>
        </a:xfrm>
        <a:prstGeom prst="round2DiagRect">
          <a:avLst>
            <a:gd name="adj1" fmla="val 29727"/>
            <a:gd name="adj2" fmla="val 0"/>
          </a:avLst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2BC6F3A2-7DC1-4620-B5EC-7814225E100E}">
      <dsp:nvSpPr>
        <dsp:cNvPr id="0" name=""/>
        <dsp:cNvSpPr/>
      </dsp:nvSpPr>
      <dsp:spPr>
        <a:xfrm>
          <a:off x="1881441" y="2501158"/>
          <a:ext cx="553710" cy="55371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B73276B-69E8-4A5C-AFA6-8B1FAB56EB63}">
      <dsp:nvSpPr>
        <dsp:cNvPr id="0" name=""/>
        <dsp:cNvSpPr/>
      </dsp:nvSpPr>
      <dsp:spPr>
        <a:xfrm>
          <a:off x="1367281" y="3561119"/>
          <a:ext cx="1582031" cy="632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b="0" i="0" kern="1200"/>
            <a:t>4. Demonstrate Our Faith (Philippians 4:19).</a:t>
          </a:r>
          <a:endParaRPr lang="en-US" sz="1200" kern="1200"/>
        </a:p>
      </dsp:txBody>
      <dsp:txXfrm>
        <a:off x="1367281" y="3561119"/>
        <a:ext cx="1582031" cy="632812"/>
      </dsp:txXfrm>
    </dsp:sp>
    <dsp:sp modelId="{5AA97D9F-BFC3-419E-A5E9-C8805370F94B}">
      <dsp:nvSpPr>
        <dsp:cNvPr id="0" name=""/>
        <dsp:cNvSpPr/>
      </dsp:nvSpPr>
      <dsp:spPr>
        <a:xfrm>
          <a:off x="3534663" y="2295494"/>
          <a:ext cx="965039" cy="965039"/>
        </a:xfrm>
        <a:prstGeom prst="round2DiagRect">
          <a:avLst>
            <a:gd name="adj1" fmla="val 29727"/>
            <a:gd name="adj2" fmla="val 0"/>
          </a:avLst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F43B66F7-FA7A-46C4-9F2E-5D1F7B5E38B5}">
      <dsp:nvSpPr>
        <dsp:cNvPr id="0" name=""/>
        <dsp:cNvSpPr/>
      </dsp:nvSpPr>
      <dsp:spPr>
        <a:xfrm>
          <a:off x="3740327" y="2501158"/>
          <a:ext cx="553710" cy="55371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5A0DBE-A44D-4F32-8E37-BF06B3840821}">
      <dsp:nvSpPr>
        <dsp:cNvPr id="0" name=""/>
        <dsp:cNvSpPr/>
      </dsp:nvSpPr>
      <dsp:spPr>
        <a:xfrm>
          <a:off x="3226167" y="3561119"/>
          <a:ext cx="1582031" cy="632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200" b="0" i="0" kern="1200"/>
            <a:t>5. Embrace God’s Blessings (Malachi 3:10).</a:t>
          </a:r>
          <a:endParaRPr lang="en-US" sz="1200" kern="1200"/>
        </a:p>
      </dsp:txBody>
      <dsp:txXfrm>
        <a:off x="3226167" y="3561119"/>
        <a:ext cx="1582031" cy="63281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97C235-020F-4E27-A876-BF4030E866EA}">
      <dsp:nvSpPr>
        <dsp:cNvPr id="0" name=""/>
        <dsp:cNvSpPr/>
      </dsp:nvSpPr>
      <dsp:spPr>
        <a:xfrm>
          <a:off x="506014" y="374638"/>
          <a:ext cx="1475437" cy="1475437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8094C6-3D7A-4583-9813-4B72CF22942B}">
      <dsp:nvSpPr>
        <dsp:cNvPr id="0" name=""/>
        <dsp:cNvSpPr/>
      </dsp:nvSpPr>
      <dsp:spPr>
        <a:xfrm>
          <a:off x="820451" y="689075"/>
          <a:ext cx="846562" cy="84656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A8A1C9-8C15-4815-ADAD-9E1D9214FD3D}">
      <dsp:nvSpPr>
        <dsp:cNvPr id="0" name=""/>
        <dsp:cNvSpPr/>
      </dsp:nvSpPr>
      <dsp:spPr>
        <a:xfrm>
          <a:off x="34357" y="2309638"/>
          <a:ext cx="24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600" b="0" i="0" kern="1200" dirty="0">
              <a:latin typeface="Kigelia" panose="020B0503040502020203" pitchFamily="34" charset="0"/>
              <a:ea typeface="Kigelia" panose="020B0503040502020203" pitchFamily="34" charset="0"/>
              <a:cs typeface="Kigelia" panose="020B0503040502020203" pitchFamily="34" charset="0"/>
            </a:rPr>
            <a:t>• Everyone as recipients of God’s grace (Matthew 5:45).</a:t>
          </a:r>
          <a:endParaRPr lang="en-US" sz="1600" kern="1200" dirty="0">
            <a:latin typeface="Kigelia" panose="020B0503040502020203" pitchFamily="34" charset="0"/>
            <a:ea typeface="Kigelia" panose="020B0503040502020203" pitchFamily="34" charset="0"/>
            <a:cs typeface="Kigelia" panose="020B0503040502020203" pitchFamily="34" charset="0"/>
          </a:endParaRPr>
        </a:p>
      </dsp:txBody>
      <dsp:txXfrm>
        <a:off x="34357" y="2309638"/>
        <a:ext cx="2418750" cy="720000"/>
      </dsp:txXfrm>
    </dsp:sp>
    <dsp:sp modelId="{3D5590D9-FCC5-4BD9-AEF9-005294C4F506}">
      <dsp:nvSpPr>
        <dsp:cNvPr id="0" name=""/>
        <dsp:cNvSpPr/>
      </dsp:nvSpPr>
      <dsp:spPr>
        <a:xfrm>
          <a:off x="3348045" y="374638"/>
          <a:ext cx="1475437" cy="1475437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11BA04-A4A9-43C9-BB9B-E417173B7F75}">
      <dsp:nvSpPr>
        <dsp:cNvPr id="0" name=""/>
        <dsp:cNvSpPr/>
      </dsp:nvSpPr>
      <dsp:spPr>
        <a:xfrm>
          <a:off x="3662482" y="689075"/>
          <a:ext cx="846562" cy="84656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1D6702-AE06-453D-B1D4-F16CC93453F9}">
      <dsp:nvSpPr>
        <dsp:cNvPr id="0" name=""/>
        <dsp:cNvSpPr/>
      </dsp:nvSpPr>
      <dsp:spPr>
        <a:xfrm>
          <a:off x="2876389" y="2309638"/>
          <a:ext cx="24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600" b="0" i="0" kern="1200" dirty="0">
              <a:latin typeface="Kigelia" panose="020B0503040502020203" pitchFamily="34" charset="0"/>
              <a:ea typeface="Kigelia" panose="020B0503040502020203" pitchFamily="34" charset="0"/>
              <a:cs typeface="Kigelia" panose="020B0503040502020203" pitchFamily="34" charset="0"/>
            </a:rPr>
            <a:t>• Believers who have accepted the gift of eternal life.</a:t>
          </a:r>
          <a:endParaRPr lang="en-US" sz="1600" kern="1200" dirty="0">
            <a:latin typeface="Kigelia" panose="020B0503040502020203" pitchFamily="34" charset="0"/>
            <a:ea typeface="Kigelia" panose="020B0503040502020203" pitchFamily="34" charset="0"/>
            <a:cs typeface="Kigelia" panose="020B0503040502020203" pitchFamily="34" charset="0"/>
          </a:endParaRPr>
        </a:p>
      </dsp:txBody>
      <dsp:txXfrm>
        <a:off x="2876389" y="2309638"/>
        <a:ext cx="2418750" cy="720000"/>
      </dsp:txXfrm>
    </dsp:sp>
    <dsp:sp modelId="{0451A07E-75F1-4A8A-BBBC-C1F1AF117780}">
      <dsp:nvSpPr>
        <dsp:cNvPr id="0" name=""/>
        <dsp:cNvSpPr/>
      </dsp:nvSpPr>
      <dsp:spPr>
        <a:xfrm>
          <a:off x="6190076" y="374638"/>
          <a:ext cx="1475437" cy="1475437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557911-82DD-499B-B422-15C05A30A969}">
      <dsp:nvSpPr>
        <dsp:cNvPr id="0" name=""/>
        <dsp:cNvSpPr/>
      </dsp:nvSpPr>
      <dsp:spPr>
        <a:xfrm>
          <a:off x="6504514" y="689075"/>
          <a:ext cx="846562" cy="84656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AD7A9A-4AAE-4D68-A65C-F654EAD67218}">
      <dsp:nvSpPr>
        <dsp:cNvPr id="0" name=""/>
        <dsp:cNvSpPr/>
      </dsp:nvSpPr>
      <dsp:spPr>
        <a:xfrm>
          <a:off x="5718420" y="2309638"/>
          <a:ext cx="2418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600" b="0" i="0" kern="1200" dirty="0">
              <a:latin typeface="Kigelia" panose="020B0503040502020203" pitchFamily="34" charset="0"/>
              <a:ea typeface="Kigelia" panose="020B0503040502020203" pitchFamily="34" charset="0"/>
              <a:cs typeface="Kigelia" panose="020B0503040502020203" pitchFamily="34" charset="0"/>
            </a:rPr>
            <a:t>• Those endowed with the special gift of giving (Romans 12:6-8).</a:t>
          </a:r>
          <a:endParaRPr lang="en-US" sz="1600" kern="1200" dirty="0">
            <a:latin typeface="Kigelia" panose="020B0503040502020203" pitchFamily="34" charset="0"/>
            <a:ea typeface="Kigelia" panose="020B0503040502020203" pitchFamily="34" charset="0"/>
            <a:cs typeface="Kigelia" panose="020B0503040502020203" pitchFamily="34" charset="0"/>
          </a:endParaRPr>
        </a:p>
      </dsp:txBody>
      <dsp:txXfrm>
        <a:off x="5718420" y="2309638"/>
        <a:ext cx="2418750" cy="7200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08C1C7-46A5-4052-B44E-72912096E324}">
      <dsp:nvSpPr>
        <dsp:cNvPr id="0" name=""/>
        <dsp:cNvSpPr/>
      </dsp:nvSpPr>
      <dsp:spPr>
        <a:xfrm>
          <a:off x="425472" y="1131491"/>
          <a:ext cx="696093" cy="69609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75DA54-321A-4D0D-90AE-4AB7AE32A5AD}">
      <dsp:nvSpPr>
        <dsp:cNvPr id="0" name=""/>
        <dsp:cNvSpPr/>
      </dsp:nvSpPr>
      <dsp:spPr>
        <a:xfrm>
          <a:off x="82" y="2059757"/>
          <a:ext cx="1546875" cy="6187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/>
            <a:t>• Tithe to God’s storehouse (Malachi 3:10).</a:t>
          </a:r>
          <a:endParaRPr lang="en-US" sz="1300" kern="1200"/>
        </a:p>
      </dsp:txBody>
      <dsp:txXfrm>
        <a:off x="82" y="2059757"/>
        <a:ext cx="1546875" cy="618750"/>
      </dsp:txXfrm>
    </dsp:sp>
    <dsp:sp modelId="{AA8E6F72-302F-478D-8E9D-ECE73DA58494}">
      <dsp:nvSpPr>
        <dsp:cNvPr id="0" name=""/>
        <dsp:cNvSpPr/>
      </dsp:nvSpPr>
      <dsp:spPr>
        <a:xfrm>
          <a:off x="2243051" y="1131491"/>
          <a:ext cx="696093" cy="69609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F559E4-1C46-4B21-A353-5D59F021E8A3}">
      <dsp:nvSpPr>
        <dsp:cNvPr id="0" name=""/>
        <dsp:cNvSpPr/>
      </dsp:nvSpPr>
      <dsp:spPr>
        <a:xfrm>
          <a:off x="1817660" y="2059757"/>
          <a:ext cx="1546875" cy="6187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 dirty="0"/>
            <a:t>• Freewill offerings for various causes (2 Corinthians 9:7).</a:t>
          </a:r>
          <a:endParaRPr lang="en-US" sz="1300" kern="1200" dirty="0"/>
        </a:p>
      </dsp:txBody>
      <dsp:txXfrm>
        <a:off x="1817660" y="2059757"/>
        <a:ext cx="1546875" cy="618750"/>
      </dsp:txXfrm>
    </dsp:sp>
    <dsp:sp modelId="{5AA1358F-CC00-4242-B72A-D59DBEF89003}">
      <dsp:nvSpPr>
        <dsp:cNvPr id="0" name=""/>
        <dsp:cNvSpPr/>
      </dsp:nvSpPr>
      <dsp:spPr>
        <a:xfrm>
          <a:off x="4060629" y="1131491"/>
          <a:ext cx="696093" cy="69609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3E4ABC-8E28-42CE-BCA5-95578CA29832}">
      <dsp:nvSpPr>
        <dsp:cNvPr id="0" name=""/>
        <dsp:cNvSpPr/>
      </dsp:nvSpPr>
      <dsp:spPr>
        <a:xfrm>
          <a:off x="3635238" y="2059757"/>
          <a:ext cx="1546875" cy="6187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0" i="0" kern="1200"/>
            <a:t>• Vows and firstfruits to honor God (Proverbs 3:9).</a:t>
          </a:r>
          <a:endParaRPr lang="en-US" sz="1300" kern="1200"/>
        </a:p>
      </dsp:txBody>
      <dsp:txXfrm>
        <a:off x="3635238" y="2059757"/>
        <a:ext cx="1546875" cy="61875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7E336B-5C7C-4B7B-80DA-B82808F25E78}">
      <dsp:nvSpPr>
        <dsp:cNvPr id="0" name=""/>
        <dsp:cNvSpPr/>
      </dsp:nvSpPr>
      <dsp:spPr>
        <a:xfrm>
          <a:off x="0" y="1524"/>
          <a:ext cx="4751062" cy="8828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i="0" kern="1200" dirty="0">
              <a:latin typeface="Kegila"/>
            </a:rPr>
            <a:t>1. </a:t>
          </a:r>
          <a:r>
            <a:rPr lang="en-US" sz="2400" b="0" i="0" kern="1200" dirty="0">
              <a:solidFill>
                <a:prstClr val="white"/>
              </a:solidFill>
              <a:latin typeface="Kegila"/>
              <a:ea typeface="+mn-ea"/>
              <a:cs typeface="+mn-cs"/>
            </a:rPr>
            <a:t>Glad Giver (2 Corinthians 9:7).</a:t>
          </a:r>
        </a:p>
      </dsp:txBody>
      <dsp:txXfrm>
        <a:off x="43097" y="44621"/>
        <a:ext cx="4664868" cy="796661"/>
      </dsp:txXfrm>
    </dsp:sp>
    <dsp:sp modelId="{043E9E47-820B-4EE4-A8A8-04ADD778FCEF}">
      <dsp:nvSpPr>
        <dsp:cNvPr id="0" name=""/>
        <dsp:cNvSpPr/>
      </dsp:nvSpPr>
      <dsp:spPr>
        <a:xfrm>
          <a:off x="0" y="897753"/>
          <a:ext cx="4751062" cy="8828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i="0" kern="1200" dirty="0">
              <a:latin typeface="Kegila"/>
            </a:rPr>
            <a:t>2. Grateful Giver (James 1:17).</a:t>
          </a:r>
          <a:endParaRPr lang="en-US" sz="2400" kern="1200" dirty="0">
            <a:latin typeface="Kegila"/>
          </a:endParaRPr>
        </a:p>
      </dsp:txBody>
      <dsp:txXfrm>
        <a:off x="43097" y="940850"/>
        <a:ext cx="4664868" cy="796661"/>
      </dsp:txXfrm>
    </dsp:sp>
    <dsp:sp modelId="{3F27B090-8C1D-4B4D-91CA-966133041584}">
      <dsp:nvSpPr>
        <dsp:cNvPr id="0" name=""/>
        <dsp:cNvSpPr/>
      </dsp:nvSpPr>
      <dsp:spPr>
        <a:xfrm>
          <a:off x="0" y="1793982"/>
          <a:ext cx="4751062" cy="8828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i="0" kern="1200" dirty="0">
              <a:latin typeface="Kegila"/>
            </a:rPr>
            <a:t>3. Generous Giver (Luke 6:38).</a:t>
          </a:r>
          <a:endParaRPr lang="en-US" sz="2400" kern="1200" dirty="0">
            <a:latin typeface="Kegila"/>
          </a:endParaRPr>
        </a:p>
      </dsp:txBody>
      <dsp:txXfrm>
        <a:off x="43097" y="1837079"/>
        <a:ext cx="4664868" cy="796661"/>
      </dsp:txXfrm>
    </dsp:sp>
    <dsp:sp modelId="{C54A7E49-53EE-47DD-AF09-5FAC4494006D}">
      <dsp:nvSpPr>
        <dsp:cNvPr id="0" name=""/>
        <dsp:cNvSpPr/>
      </dsp:nvSpPr>
      <dsp:spPr>
        <a:xfrm>
          <a:off x="0" y="2690211"/>
          <a:ext cx="4751062" cy="8828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i="0" kern="1200">
              <a:latin typeface="Kegila"/>
            </a:rPr>
            <a:t>4. Guided Giver (James 1:5).</a:t>
          </a:r>
          <a:endParaRPr lang="en-US" sz="2400" kern="1200">
            <a:latin typeface="Kegila"/>
          </a:endParaRPr>
        </a:p>
      </dsp:txBody>
      <dsp:txXfrm>
        <a:off x="43097" y="2733308"/>
        <a:ext cx="4664868" cy="796661"/>
      </dsp:txXfrm>
    </dsp:sp>
    <dsp:sp modelId="{8865949C-8CC7-4A7B-8D96-4DAAAE4543CD}">
      <dsp:nvSpPr>
        <dsp:cNvPr id="0" name=""/>
        <dsp:cNvSpPr/>
      </dsp:nvSpPr>
      <dsp:spPr>
        <a:xfrm>
          <a:off x="0" y="3586441"/>
          <a:ext cx="4751062" cy="8828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i="0" kern="1200">
              <a:latin typeface="Kegila"/>
            </a:rPr>
            <a:t>5. God-Focused Giver (1 Corinthians 10:31).</a:t>
          </a:r>
          <a:endParaRPr lang="en-US" sz="2400" kern="1200">
            <a:latin typeface="Kegila"/>
          </a:endParaRPr>
        </a:p>
      </dsp:txBody>
      <dsp:txXfrm>
        <a:off x="43097" y="3629538"/>
        <a:ext cx="4664868" cy="79666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AA09AC-EF1C-4670-8B40-E02EFE4209F2}">
      <dsp:nvSpPr>
        <dsp:cNvPr id="0" name=""/>
        <dsp:cNvSpPr/>
      </dsp:nvSpPr>
      <dsp:spPr>
        <a:xfrm>
          <a:off x="414399" y="255823"/>
          <a:ext cx="1166625" cy="1166625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1CAF6D-629B-4C72-8878-55AEB8A7B32E}">
      <dsp:nvSpPr>
        <dsp:cNvPr id="0" name=""/>
        <dsp:cNvSpPr/>
      </dsp:nvSpPr>
      <dsp:spPr>
        <a:xfrm>
          <a:off x="663024" y="504448"/>
          <a:ext cx="669375" cy="66937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4B2783-A852-490C-B8B5-C30909074307}">
      <dsp:nvSpPr>
        <dsp:cNvPr id="0" name=""/>
        <dsp:cNvSpPr/>
      </dsp:nvSpPr>
      <dsp:spPr>
        <a:xfrm>
          <a:off x="41462" y="1785823"/>
          <a:ext cx="1912500" cy="787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400" b="0" i="0" kern="1200" dirty="0">
              <a:latin typeface="Kegila"/>
            </a:rPr>
            <a:t>• Regularly as a disciplined act of support (1 Corinthians 16:2).</a:t>
          </a:r>
          <a:endParaRPr lang="en-US" sz="1400" kern="1200" dirty="0">
            <a:latin typeface="Kegila"/>
          </a:endParaRPr>
        </a:p>
      </dsp:txBody>
      <dsp:txXfrm>
        <a:off x="41462" y="1785823"/>
        <a:ext cx="1912500" cy="787500"/>
      </dsp:txXfrm>
    </dsp:sp>
    <dsp:sp modelId="{08D6078E-2663-4B71-94CD-0C684D830570}">
      <dsp:nvSpPr>
        <dsp:cNvPr id="0" name=""/>
        <dsp:cNvSpPr/>
      </dsp:nvSpPr>
      <dsp:spPr>
        <a:xfrm>
          <a:off x="2661587" y="255823"/>
          <a:ext cx="1166625" cy="1166625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EC500A-946A-4440-B6F6-92A90BFB3F69}">
      <dsp:nvSpPr>
        <dsp:cNvPr id="0" name=""/>
        <dsp:cNvSpPr/>
      </dsp:nvSpPr>
      <dsp:spPr>
        <a:xfrm>
          <a:off x="2910212" y="504448"/>
          <a:ext cx="669375" cy="66937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9834EE-7F95-457B-AEB5-EF97951A1D8D}">
      <dsp:nvSpPr>
        <dsp:cNvPr id="0" name=""/>
        <dsp:cNvSpPr/>
      </dsp:nvSpPr>
      <dsp:spPr>
        <a:xfrm>
          <a:off x="2288649" y="1785823"/>
          <a:ext cx="1912500" cy="7875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400" b="0" i="0" kern="1200" dirty="0"/>
            <a:t>• </a:t>
          </a:r>
          <a:r>
            <a:rPr lang="en-US" sz="1400" b="0" i="0" kern="1200" cap="all" dirty="0">
              <a:solidFill>
                <a:prstClr val="white">
                  <a:hueOff val="0"/>
                  <a:satOff val="0"/>
                  <a:lumOff val="0"/>
                  <a:alphaOff val="0"/>
                </a:prstClr>
              </a:solidFill>
              <a:latin typeface="Kegila"/>
              <a:ea typeface="+mn-ea"/>
              <a:cs typeface="+mn-cs"/>
            </a:rPr>
            <a:t>Spontaneously in response to immediate needs (Acts 4:34-35).</a:t>
          </a:r>
        </a:p>
      </dsp:txBody>
      <dsp:txXfrm>
        <a:off x="2288649" y="1785823"/>
        <a:ext cx="1912500" cy="78750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A9B628-10D1-4E3F-AFD4-BDA76F2C3106}">
      <dsp:nvSpPr>
        <dsp:cNvPr id="0" name=""/>
        <dsp:cNvSpPr/>
      </dsp:nvSpPr>
      <dsp:spPr>
        <a:xfrm rot="5400000">
          <a:off x="-804228" y="1615526"/>
          <a:ext cx="1825395" cy="216914"/>
        </a:xfrm>
        <a:prstGeom prst="corner">
          <a:avLst>
            <a:gd name="adj1" fmla="val 1000"/>
            <a:gd name="adj2" fmla="val 1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956CA8-BAEA-406B-8FBF-E1AB0B8411BD}">
      <dsp:nvSpPr>
        <dsp:cNvPr id="0" name=""/>
        <dsp:cNvSpPr/>
      </dsp:nvSpPr>
      <dsp:spPr>
        <a:xfrm>
          <a:off x="11" y="2636682"/>
          <a:ext cx="2711436" cy="608465"/>
        </a:xfrm>
        <a:prstGeom prst="homePlate">
          <a:avLst>
            <a:gd name="adj" fmla="val 2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203200" rIns="101600" bIns="20320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Kegila"/>
            </a:rPr>
            <a:t>Deuteronomy 15:19</a:t>
          </a:r>
        </a:p>
      </dsp:txBody>
      <dsp:txXfrm>
        <a:off x="11" y="2636682"/>
        <a:ext cx="2635378" cy="608465"/>
      </dsp:txXfrm>
    </dsp:sp>
    <dsp:sp modelId="{4B75B866-923C-4161-8293-1AC5EE3E79D8}">
      <dsp:nvSpPr>
        <dsp:cNvPr id="0" name=""/>
        <dsp:cNvSpPr/>
      </dsp:nvSpPr>
      <dsp:spPr>
        <a:xfrm>
          <a:off x="216926" y="941435"/>
          <a:ext cx="2201686" cy="13122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i="1" kern="1200" dirty="0">
              <a:latin typeface="Kegila"/>
            </a:rPr>
            <a:t>Set apart offerings and tithes</a:t>
          </a:r>
        </a:p>
      </dsp:txBody>
      <dsp:txXfrm>
        <a:off x="216926" y="941435"/>
        <a:ext cx="2201686" cy="1312279"/>
      </dsp:txXfrm>
    </dsp:sp>
    <dsp:sp modelId="{5B7FE9C7-DD38-4C7D-AEF5-FCFECC086487}">
      <dsp:nvSpPr>
        <dsp:cNvPr id="0" name=""/>
        <dsp:cNvSpPr/>
      </dsp:nvSpPr>
      <dsp:spPr>
        <a:xfrm rot="5400000">
          <a:off x="1829281" y="1615526"/>
          <a:ext cx="1825395" cy="216914"/>
        </a:xfrm>
        <a:prstGeom prst="corner">
          <a:avLst>
            <a:gd name="adj1" fmla="val 1000"/>
            <a:gd name="adj2" fmla="val 1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BB8A2F-FD3F-4690-889C-E6D4EE859262}">
      <dsp:nvSpPr>
        <dsp:cNvPr id="0" name=""/>
        <dsp:cNvSpPr/>
      </dsp:nvSpPr>
      <dsp:spPr>
        <a:xfrm>
          <a:off x="2633522" y="2636682"/>
          <a:ext cx="2711436" cy="608465"/>
        </a:xfrm>
        <a:prstGeom prst="chevron">
          <a:avLst>
            <a:gd name="adj" fmla="val 25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203200" rIns="101600" bIns="20320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Kegila"/>
            </a:rPr>
            <a:t>Malachi 3:10</a:t>
          </a:r>
        </a:p>
      </dsp:txBody>
      <dsp:txXfrm>
        <a:off x="2785638" y="2636682"/>
        <a:ext cx="2407204" cy="608465"/>
      </dsp:txXfrm>
    </dsp:sp>
    <dsp:sp modelId="{946811B4-26B6-4752-8C5D-3E9736D5885F}">
      <dsp:nvSpPr>
        <dsp:cNvPr id="0" name=""/>
        <dsp:cNvSpPr/>
      </dsp:nvSpPr>
      <dsp:spPr>
        <a:xfrm>
          <a:off x="2850437" y="941435"/>
          <a:ext cx="2201686" cy="13122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i="1" kern="1200" dirty="0">
              <a:solidFill>
                <a:prstClr val="white">
                  <a:hueOff val="0"/>
                  <a:satOff val="0"/>
                  <a:lumOff val="0"/>
                  <a:alphaOff val="0"/>
                </a:prstClr>
              </a:solidFill>
              <a:latin typeface="Kegila"/>
              <a:ea typeface="+mn-ea"/>
              <a:cs typeface="+mn-cs"/>
            </a:rPr>
            <a:t>Through the local church to support God’s mission</a:t>
          </a:r>
        </a:p>
      </dsp:txBody>
      <dsp:txXfrm>
        <a:off x="2850437" y="941435"/>
        <a:ext cx="2201686" cy="1312279"/>
      </dsp:txXfrm>
    </dsp:sp>
    <dsp:sp modelId="{B9A0806B-CF58-4CD0-8A3C-BFAF0BF6539A}">
      <dsp:nvSpPr>
        <dsp:cNvPr id="0" name=""/>
        <dsp:cNvSpPr/>
      </dsp:nvSpPr>
      <dsp:spPr>
        <a:xfrm rot="5400000">
          <a:off x="4459375" y="1615526"/>
          <a:ext cx="1825395" cy="216914"/>
        </a:xfrm>
        <a:prstGeom prst="corner">
          <a:avLst>
            <a:gd name="adj1" fmla="val 1000"/>
            <a:gd name="adj2" fmla="val 1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F6B8D8-FF69-4A7E-A6A2-8CE1C3827C2D}">
      <dsp:nvSpPr>
        <dsp:cNvPr id="0" name=""/>
        <dsp:cNvSpPr/>
      </dsp:nvSpPr>
      <dsp:spPr>
        <a:xfrm>
          <a:off x="5263615" y="2636682"/>
          <a:ext cx="2711436" cy="608465"/>
        </a:xfrm>
        <a:prstGeom prst="chevron">
          <a:avLst>
            <a:gd name="adj" fmla="val 25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203200" rIns="101600" bIns="20320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Kegila"/>
            </a:rPr>
            <a:t>Proverbs 19:17</a:t>
          </a:r>
        </a:p>
      </dsp:txBody>
      <dsp:txXfrm>
        <a:off x="5415731" y="2636682"/>
        <a:ext cx="2407204" cy="608465"/>
      </dsp:txXfrm>
    </dsp:sp>
    <dsp:sp modelId="{C7AC43E4-9B78-44C0-8435-9B5C5CB29282}">
      <dsp:nvSpPr>
        <dsp:cNvPr id="0" name=""/>
        <dsp:cNvSpPr/>
      </dsp:nvSpPr>
      <dsp:spPr>
        <a:xfrm>
          <a:off x="5480530" y="941435"/>
          <a:ext cx="2201686" cy="13122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i="1" kern="1200" dirty="0">
              <a:solidFill>
                <a:prstClr val="white">
                  <a:hueOff val="0"/>
                  <a:satOff val="0"/>
                  <a:lumOff val="0"/>
                  <a:alphaOff val="0"/>
                </a:prstClr>
              </a:solidFill>
              <a:latin typeface="Kegila"/>
              <a:ea typeface="+mn-ea"/>
              <a:cs typeface="+mn-cs"/>
            </a:rPr>
            <a:t>To areas of need such as the poor and vulnerable </a:t>
          </a:r>
        </a:p>
      </dsp:txBody>
      <dsp:txXfrm>
        <a:off x="5480530" y="941435"/>
        <a:ext cx="2201686" cy="13122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6/7/layout/AccentHomeChevronProcess">
  <dgm:title val="Accent Home Chevron Process"/>
  <dgm:desc val="Use to show a progression; a timeline; sequential steps in a task, process, or workflow; or to emphasize movement or direction. Level 1 text appears inside an chevron shape, except the first shape which comes in a home shape, while Level 2 text appears above the invisible rectangle shapes."/>
  <dgm:catLst>
    <dgm:cat type="process" pri="500"/>
    <dgm:cat type="timeline" pri="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contrsBasedOnsibTransCount">
      <dgm:if name="oneSibTrans" axis="ch" ptType="sibTrans" func="cnt" op="equ" val="1">
        <dgm:constrLst>
          <dgm:constr type="h" for="ch" forName="composite" refType="h" fact="0.6"/>
          <dgm:constr type="w" for="ch" forName="composite" refType="w"/>
          <dgm:constr type="primFontSz" for="des" forName="parTx" val="20"/>
          <dgm:constr type="primFontSz" for="des" forName="desTx" refType="primFontSz" refFor="des" refForName="parTx" op="lte"/>
          <dgm:constr type="primFontSz" for="des" forName="parTx" op="equ"/>
          <dgm:constr type="primFontSz" for="des" forName="desTx" op="equ"/>
          <dgm:constr type="w" for="ch" forName="space" refType="w" refFor="ch" refForName="composite" fact="-0.02"/>
          <dgm:constr type="w" for="ch" ptType="sibTrans" op="equ"/>
        </dgm:constrLst>
      </dgm:if>
      <dgm:else name="moreThanOneSibTrans">
        <dgm:choose name="contrsForMoreThanOneSibTrans">
          <dgm:if name="twoSibTrans" axis="ch" ptType="sibTrans" func="cnt" op="equ" val="2">
            <dgm:constrLst>
              <dgm:constr type="h" for="ch" forName="composite" refType="h" fact="0.6"/>
              <dgm:constr type="w" for="ch" forName="composite" refType="w"/>
              <dgm:constr type="primFontSz" for="des" forName="parTx" val="20"/>
              <dgm:constr type="primFontSz" for="des" forName="desTx" refType="primFontSz" refFor="des" refForName="parTx" op="lte"/>
              <dgm:constr type="primFontSz" for="des" forName="parTx" op="equ"/>
              <dgm:constr type="primFontSz" for="des" forName="desTx" op="equ"/>
              <dgm:constr type="w" for="ch" forName="space" refType="w" refFor="ch" refForName="composite" fact="-0.03"/>
              <dgm:constr type="w" for="ch" ptType="sibTrans" op="equ"/>
            </dgm:constrLst>
          </dgm:if>
          <dgm:else name="moreThanTwoSibTrans">
            <dgm:choose name="contrsForMoreThanTwoSibTrans">
              <dgm:if name="threeSibTrans" axis="ch" ptType="sibTrans" func="cnt" op="equ" val="3">
                <dgm:constrLst>
                  <dgm:constr type="h" for="ch" forName="composite" refType="h" fact="0.6"/>
                  <dgm:constr type="w" for="ch" forName="composite" refType="w"/>
                  <dgm:constr type="primFontSz" for="des" forName="parTx" val="20"/>
                  <dgm:constr type="primFontSz" for="des" forName="desTx" refType="primFontSz" refFor="des" refForName="parTx" op="lte"/>
                  <dgm:constr type="primFontSz" for="des" forName="parTx" op="equ"/>
                  <dgm:constr type="primFontSz" for="des" forName="desTx" op="equ"/>
                  <dgm:constr type="w" for="ch" forName="space" refType="w" refFor="ch" refForName="composite" fact="-0.04"/>
                  <dgm:constr type="w" for="ch" ptType="sibTrans" op="equ"/>
                </dgm:constrLst>
              </dgm:if>
              <dgm:else name="moreThanThreeSibTrans">
                <dgm:choose name="contrsForMoreThanThreeSibTrans">
                  <dgm:if name="fourToSixSibTrans" axis="ch" ptType="sibTrans" func="cnt" op="lte" val="6">
                    <dgm:constrLst>
                      <dgm:constr type="h" for="ch" forName="composite" refType="h" fact="0.6"/>
                      <dgm:constr type="w" for="ch" forName="composite" refType="w"/>
                      <dgm:constr type="primFontSz" for="des" forName="parTx" val="20"/>
                      <dgm:constr type="primFontSz" for="des" forName="desTx" refType="primFontSz" refFor="des" refForName="parTx" op="lte"/>
                      <dgm:constr type="primFontSz" for="des" forName="parTx" op="equ"/>
                      <dgm:constr type="primFontSz" for="des" forName="desTx" op="equ"/>
                      <dgm:constr type="w" for="ch" forName="space" refType="w" refFor="ch" refForName="composite" fact="-0.05"/>
                      <dgm:constr type="w" for="ch" ptType="sibTrans" op="equ"/>
                    </dgm:constrLst>
                  </dgm:if>
                  <dgm:else name="moreThanSixSibTrans">
                    <dgm:choose name="contrsForMoreThanSixSibTrans">
                      <dgm:if name="sevenToEightSibTrans" axis="ch" ptType="sibTrans" func="cnt" op="lte" val="8">
                        <dgm:constrLst>
                          <dgm:constr type="h" for="ch" forName="composite" refType="h" fact="0.6"/>
                          <dgm:constr type="w" for="ch" forName="composite" refType="w"/>
                          <dgm:constr type="primFontSz" for="des" forName="parTx" val="20"/>
                          <dgm:constr type="primFontSz" for="des" forName="desTx" refType="primFontSz" refFor="des" refForName="parTx" op="lte"/>
                          <dgm:constr type="primFontSz" for="des" forName="parTx" op="equ"/>
                          <dgm:constr type="primFontSz" for="des" forName="desTx" op="equ"/>
                          <dgm:constr type="w" for="ch" forName="space" refType="w" refFor="ch" refForName="composite" fact="-0.07"/>
                          <dgm:constr type="w" for="ch" ptType="sibTrans" op="equ"/>
                        </dgm:constrLst>
                      </dgm:if>
                      <dgm:else name="moreThanEightSibTrans">
                        <dgm:constrLst>
                          <dgm:constr type="h" for="ch" forName="composite" refType="h" fact="0.6"/>
                          <dgm:constr type="w" for="ch" forName="composite" refType="w"/>
                          <dgm:constr type="primFontSz" for="des" forName="parTx" val="20"/>
                          <dgm:constr type="primFontSz" for="des" forName="desTx" refType="primFontSz" refFor="des" refForName="parTx" op="lte"/>
                          <dgm:constr type="primFontSz" for="des" forName="parTx" op="equ"/>
                          <dgm:constr type="primFontSz" for="des" forName="desTx" op="equ"/>
                          <dgm:constr type="w" for="ch" forName="space" refType="w" refFor="ch" refForName="composite" fact="-0.09"/>
                          <dgm:constr type="w" for="ch" ptType="sibTrans" op="equ"/>
                        </dgm:constrLst>
                      </dgm:else>
                    </dgm:choose>
                  </dgm:else>
                </dgm:choose>
              </dgm:else>
            </dgm:choose>
          </dgm:else>
        </dgm:choose>
      </dgm:else>
    </dgm:choose>
    <dgm:ruleLst/>
    <dgm:forEach name="Name6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LayoutLTRorRTL">
          <dgm:if name="LayoutLTR" func="var" arg="dir" op="equ" val="norm">
            <dgm:constrLst>
              <dgm:constr type="w" for="ch" forName="L" refType="w" fact="0.08"/>
              <dgm:constr type="h" for="ch" forName="L" refType="h" fact="0.75"/>
              <dgm:constr type="l" for="ch" forName="L"/>
              <dgm:constr type="l" for="ch" forName="parTx"/>
              <dgm:constr type="w" for="ch" forName="parTx" refType="w"/>
              <dgm:constr type="h" for="ch" forName="parTx" refType="h" fact="0.25"/>
              <dgm:constr type="t" for="ch" forName="parTx" refType="b" refFor="ch" refForName="L"/>
              <dgm:constr type="t" for="ch" forName="desTx" refType="w" refFor="ch" refForName="L" fact="0.6"/>
              <dgm:constr type="b" for="ch" forName="desTx" refType="t" refFor="ch" refForName="EmptyPlaceHolder"/>
              <dgm:constr type="l" for="ch" forName="desTx" refType="r" refFor="ch" refForName="L"/>
              <dgm:constr type="w" for="ch" forName="desTx" refType="w" fact="0.812"/>
              <dgm:constr type="w" for="ch" forName="EmptyPlaceHolder" refType="w" fact="0.82"/>
              <dgm:constr type="l" for="ch" forName="EmptyPlaceHolder" refType="r" refFor="ch" refForName="L"/>
              <dgm:constr type="b" for="ch" forName="EmptyPlaceHolder" refType="b" refFor="ch" refForName="L"/>
              <dgm:constr type="h" for="ch" forName="EmptyPlaceHolder" refType="t" refFor="ch" refForName="desTx"/>
            </dgm:constrLst>
          </dgm:if>
          <dgm:else name="LayoutRTL">
            <dgm:constrLst>
              <dgm:constr type="w" for="ch" forName="L" refType="w" fact="0.08"/>
              <dgm:constr type="h" for="ch" forName="L" refType="h" fact="0.75"/>
              <dgm:constr type="r" for="ch" forName="L" refType="w"/>
              <dgm:constr type="r" for="ch" forName="parTx" refType="w"/>
              <dgm:constr type="w" for="ch" forName="parTx" refType="w"/>
              <dgm:constr type="h" for="ch" forName="parTx" refType="h" fact="0.25"/>
              <dgm:constr type="t" for="ch" forName="parTx" refType="b" refFor="ch" refForName="L"/>
              <dgm:constr type="t" for="ch" forName="desTx" refType="w" refFor="ch" refForName="L" fact="0.6"/>
              <dgm:constr type="b" for="ch" forName="desTx" refType="t" refFor="ch" refForName="EmptyPlaceHolder"/>
              <dgm:constr type="r" for="ch" forName="desTx" refType="l" refFor="ch" refForName="L"/>
              <dgm:constr type="w" for="ch" forName="desTx" refType="w" fact="0.812"/>
              <dgm:constr type="w" for="ch" forName="EmptyPlaceHolder" refType="w" fact="0.82"/>
              <dgm:constr type="h" for="ch" forName="EmptyPlaceHolder" refType="w" refFor="ch" refForName="L" fact="0.6"/>
              <dgm:constr type="b" for="ch" forName="EmptyPlaceHolder" refType="b" refFor="ch" refForName="L"/>
            </dgm:constrLst>
          </dgm:else>
        </dgm:choose>
        <dgm:layoutNode name="L" styleLbl="solidFgAcc1" moveWith="parTx">
          <dgm:varLst>
            <dgm:chMax val="0"/>
            <dgm:chPref val="0"/>
          </dgm:varLst>
          <dgm:alg type="sp"/>
          <dgm:choose name="Name310">
            <dgm:if name="Name311" func="var" arg="dir" op="equ" val="norm">
              <dgm:shape xmlns:r="http://schemas.openxmlformats.org/officeDocument/2006/relationships" rot="90" type="corner" r:blip="">
                <dgm:adjLst>
                  <dgm:adj idx="1" val="0.01"/>
                  <dgm:adj idx="2" val="0.01"/>
                </dgm:adjLst>
              </dgm:shape>
            </dgm:if>
            <dgm:else name="Name312">
              <dgm:shape xmlns:r="http://schemas.openxmlformats.org/officeDocument/2006/relationships" rot="180" type="corner" r:blip="">
                <dgm:adjLst>
                  <dgm:adj idx="1" val="0.01"/>
                  <dgm:adj idx="2" val="0.01"/>
                </dgm:adjLst>
              </dgm:shape>
            </dgm:else>
          </dgm:choose>
          <dgm:presOf/>
          <dgm:constrLst/>
          <dgm:ruleLst/>
        </dgm:layoutNode>
        <dgm:layoutNode name="parTx" styleLbl="alignNode1">
          <dgm:varLst>
            <dgm:chMax val="0"/>
            <dgm:chPref val="0"/>
            <dgm:bulletEnabled val="1"/>
          </dgm:varLst>
          <dgm:alg type="tx">
            <dgm:param type="txAnchorVert" val="mid"/>
            <dgm:param type="parTxLTRAlign" val="ctr"/>
            <dgm:param type="parTxRTLAlign" val="ctr"/>
          </dgm:alg>
          <dgm:choose name="MakeFirstNodeHomePlate">
            <dgm:if name="IfFirstNode" axis="self" ptType="node" func="pos" op="equ" val="1">
              <dgm:choose name="Name110">
                <dgm:if name="Name111" func="var" arg="dir" op="equ" val="norm">
                  <dgm:shape xmlns:r="http://schemas.openxmlformats.org/officeDocument/2006/relationships" type="homePlate" r:blip="">
                    <dgm:adjLst>
                      <dgm:adj idx="1" val="0.25"/>
                    </dgm:adjLst>
                  </dgm:shape>
                </dgm:if>
                <dgm:else name="Name112">
                  <dgm:shape xmlns:r="http://schemas.openxmlformats.org/officeDocument/2006/relationships" rot="180" type="homePlate" r:blip="">
                    <dgm:adjLst>
                      <dgm:adj idx="1" val="0.25"/>
                    </dgm:adjLst>
                  </dgm:shape>
                </dgm:else>
              </dgm:choose>
            </dgm:if>
            <dgm:else name="MakeRestOfNodesChevrons"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>
                      <dgm:adj idx="1" val="0.25"/>
                    </dgm:adjLst>
                  </dgm:shape>
                </dgm:if>
                <dgm:else name="Name12">
                  <dgm:shape xmlns:r="http://schemas.openxmlformats.org/officeDocument/2006/relationships" rot="180" type="chevron" r:blip="">
                    <dgm:adjLst>
                      <dgm:adj idx="1" val="0.25"/>
                    </dgm:adjLst>
                  </dgm:shape>
                </dgm:else>
              </dgm:choose>
            </dgm:else>
          </dgm:choose>
          <dgm:presOf axis="self" ptType="node"/>
          <dgm:constrLst>
            <dgm:constr type="tMarg" refType="primFontSz"/>
            <dgm:constr type="bMarg" refType="primFontSz"/>
            <dgm:constr type="lMarg" refType="primFontSz" fact="0.5"/>
            <dgm:constr type="rMarg" refType="primFontSz" fact="0.5"/>
          </dgm:constrLst>
          <dgm:ruleLst>
            <dgm:rule type="primFontSz" val="13" fact="NaN" max="NaN"/>
          </dgm:ruleLst>
        </dgm:layoutNode>
        <dgm:layoutNode name="desTx" styleLbl="revTx" moveWith="parTx">
          <dgm:varLst>
            <dgm:chMax val="0"/>
            <dgm:chPref val="0"/>
            <dgm:bulletEnabled val="1"/>
          </dgm:varLst>
          <dgm:choose name="Name210">
            <dgm:if name="Name211" func="var" arg="dir" op="equ" val="norm">
              <dgm:alg type="tx">
                <dgm:param type="txAnchorVert" val="t"/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12">
              <dgm:alg type="tx">
                <dgm:param type="txAnchorVert" val="t"/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tMarg"/>
            <dgm:constr type="bMarg"/>
            <dgm:constr type="lMarg"/>
            <dgm:constr type="rMarg"/>
          </dgm:constrLst>
          <dgm:ruleLst>
            <dgm:rule type="primFontSz" val="11" fact="NaN" max="NaN"/>
            <dgm:rule type="secFontSz" val="9" fact="NaN" max="NaN"/>
          </dgm:ruleLst>
        </dgm:layoutNode>
        <dgm:layoutNode name="EmptyPlaceHolder">
          <dgm:alg type="sp"/>
          <dgm:shape xmlns:r="http://schemas.openxmlformats.org/officeDocument/2006/relationships" r:blip="">
            <dgm:adjLst/>
          </dgm:shape>
          <dgm:presOf/>
          <dgm:constrLst/>
        </dgm:layoutNode>
      </dgm:layoutNode>
      <dgm:forEach name="Name19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641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110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679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306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600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6625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575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129281"/>
            <a:ext cx="2551461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518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501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45254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37471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8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48177" y="3771174"/>
            <a:ext cx="546115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949169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3124201"/>
            <a:ext cx="6620968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2068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0776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6405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6057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635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4000"/>
                </a:schemeClr>
              </a:gs>
              <a:gs pos="73000">
                <a:schemeClr val="accent5">
                  <a:alpha val="0"/>
                </a:schemeClr>
              </a:gs>
              <a:gs pos="36000">
                <a:schemeClr val="accent5"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4000"/>
                </a:schemeClr>
              </a:gs>
              <a:gs pos="66000">
                <a:schemeClr val="accent5">
                  <a:alpha val="0"/>
                </a:schemeClr>
              </a:gs>
              <a:gs pos="36000">
                <a:schemeClr val="accent5"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0584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15.png"/><Relationship Id="rId7" Type="http://schemas.openxmlformats.org/officeDocument/2006/relationships/diagramColors" Target="../diagrams/colors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23.png"/><Relationship Id="rId7" Type="http://schemas.openxmlformats.org/officeDocument/2006/relationships/diagramColors" Target="../diagrams/colors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4.png"/><Relationship Id="rId7" Type="http://schemas.openxmlformats.org/officeDocument/2006/relationships/diagramColors" Target="../diagrams/colors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9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41.png"/><Relationship Id="rId7" Type="http://schemas.openxmlformats.org/officeDocument/2006/relationships/diagramColors" Target="../diagrams/colors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Relationship Id="rId9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3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7.xml"/><Relationship Id="rId3" Type="http://schemas.openxmlformats.org/officeDocument/2006/relationships/image" Target="../media/image49.jpeg"/><Relationship Id="rId7" Type="http://schemas.openxmlformats.org/officeDocument/2006/relationships/diagramQuickStyle" Target="../diagrams/quickStyle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7.xml"/><Relationship Id="rId5" Type="http://schemas.openxmlformats.org/officeDocument/2006/relationships/diagramData" Target="../diagrams/data7.xml"/><Relationship Id="rId4" Type="http://schemas.openxmlformats.org/officeDocument/2006/relationships/image" Target="../media/image3.png"/><Relationship Id="rId9" Type="http://schemas.microsoft.com/office/2007/relationships/diagramDrawing" Target="../diagrams/drawing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1.png"/><Relationship Id="rId7" Type="http://schemas.openxmlformats.org/officeDocument/2006/relationships/image" Target="../media/image5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55.jpeg"/><Relationship Id="rId7" Type="http://schemas.openxmlformats.org/officeDocument/2006/relationships/diagramColors" Target="../diagrams/colors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Relationship Id="rId9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58.png"/><Relationship Id="rId7" Type="http://schemas.openxmlformats.org/officeDocument/2006/relationships/image" Target="../media/image6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riangle de forme en triangle">
            <a:extLst>
              <a:ext uri="{FF2B5EF4-FFF2-40B4-BE49-F238E27FC236}">
                <a16:creationId xmlns:a16="http://schemas.microsoft.com/office/drawing/2014/main" id="{B8F0ACD6-D090-EEAC-110F-4D173CDE5173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alphaModFix amt="25000"/>
          </a:blip>
          <a:srcRect l="16970" t="909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216" y="1447800"/>
            <a:ext cx="6619243" cy="332958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llura" panose="02000000000000000000" pitchFamily="2" charset="0"/>
              </a:rPr>
              <a:t>Biblical Foundations of Giving</a:t>
            </a:r>
            <a:endParaRPr lang="fr-FR" dirty="0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llura" panose="020000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216" y="4903840"/>
            <a:ext cx="6619243" cy="861420"/>
          </a:xfrm>
        </p:spPr>
        <p:txBody>
          <a:bodyPr>
            <a:normAutofit/>
          </a:bodyPr>
          <a:lstStyle/>
          <a:p>
            <a:r>
              <a:rPr dirty="0"/>
              <a:t>Insights Through the Seven WH Questions</a:t>
            </a:r>
          </a:p>
          <a:p>
            <a:r>
              <a:rPr dirty="0"/>
              <a:t>By </a:t>
            </a:r>
            <a:r>
              <a:rPr dirty="0" err="1"/>
              <a:t>Melak</a:t>
            </a:r>
            <a:r>
              <a:rPr dirty="0"/>
              <a:t> Alemayehu </a:t>
            </a:r>
            <a:r>
              <a:rPr dirty="0" err="1"/>
              <a:t>Tsegaw</a:t>
            </a:r>
            <a:endParaRPr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4731D99-FE94-40AD-B267-E598F79885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pic>
        <p:nvPicPr>
          <p:cNvPr id="19" name="Image 18" descr="Une image contenant texte, capture d’écran, graphisme, Graphique&#10;&#10;Description générée automatiquement">
            <a:extLst>
              <a:ext uri="{FF2B5EF4-FFF2-40B4-BE49-F238E27FC236}">
                <a16:creationId xmlns:a16="http://schemas.microsoft.com/office/drawing/2014/main" id="{1F1EFC39-A71E-6D16-B121-5F9568A871A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875" t="39377" r="6897" b="36620"/>
          <a:stretch/>
        </p:blipFill>
        <p:spPr>
          <a:xfrm>
            <a:off x="651753" y="586381"/>
            <a:ext cx="2568102" cy="7066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8388CCF-1940-48F6-CFF6-053FB8FD13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Image 27" descr="Une image contenant personne, doigt, ongle, pouce&#10;&#10;Description générée automatiquement">
            <a:extLst>
              <a:ext uri="{FF2B5EF4-FFF2-40B4-BE49-F238E27FC236}">
                <a16:creationId xmlns:a16="http://schemas.microsoft.com/office/drawing/2014/main" id="{D214EB63-8E30-A072-7679-667152C2FAB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</a:blip>
          <a:srcRect l="31818" t="909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B2144DB0-7410-41A8-BE1E-68212DB75B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2514987" y="0"/>
            <a:ext cx="5827722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5AA98A-DE83-2ED5-9F5B-C0043E83BD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8948" y="295728"/>
            <a:ext cx="4918441" cy="767688"/>
          </a:xfrm>
        </p:spPr>
        <p:txBody>
          <a:bodyPr anchor="b">
            <a:normAutofit/>
          </a:bodyPr>
          <a:lstStyle/>
          <a:p>
            <a:r>
              <a:rPr lang="fr-FR" dirty="0">
                <a:solidFill>
                  <a:srgbClr val="EBEBEB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Introduction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CC4916B3-7C95-40F3-9194-3D9FE002D9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2514600" y="1295400"/>
            <a:ext cx="5829300" cy="55626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089E161-0EE5-F1B2-DC2E-9F169019B0F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653039"/>
              </p:ext>
            </p:extLst>
          </p:nvPr>
        </p:nvGraphicFramePr>
        <p:xfrm>
          <a:off x="2513409" y="1634247"/>
          <a:ext cx="5829300" cy="4500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Image 2" descr="Une image contenant texte, capture d’écran, graphisme, Graphique&#10;&#10;Description générée automatiquement">
            <a:extLst>
              <a:ext uri="{FF2B5EF4-FFF2-40B4-BE49-F238E27FC236}">
                <a16:creationId xmlns:a16="http://schemas.microsoft.com/office/drawing/2014/main" id="{1B04580F-F26D-9FD2-F550-EE36863000F5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5875" t="39377" r="6897" b="36620"/>
          <a:stretch/>
        </p:blipFill>
        <p:spPr>
          <a:xfrm>
            <a:off x="332948" y="5979271"/>
            <a:ext cx="2050328" cy="56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3072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40">
            <a:extLst>
              <a:ext uri="{FF2B5EF4-FFF2-40B4-BE49-F238E27FC236}">
                <a16:creationId xmlns:a16="http://schemas.microsoft.com/office/drawing/2014/main" id="{26E32CE1-D113-412E-9933-113646E21F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3026751" cy="418831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17B7C8B-175B-4009-808B-9F66FD108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141809" cy="2365453"/>
          </a:xfrm>
          <a:prstGeom prst="rect">
            <a:avLst/>
          </a:prstGeom>
        </p:spPr>
      </p:pic>
      <p:sp>
        <p:nvSpPr>
          <p:cNvPr id="45" name="Oval 44">
            <a:extLst>
              <a:ext uri="{FF2B5EF4-FFF2-40B4-BE49-F238E27FC236}">
                <a16:creationId xmlns:a16="http://schemas.microsoft.com/office/drawing/2014/main" id="{FE5ECD52-6A23-4FF4-8C32-7B5DE9973A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6759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5C3F2B96-5F34-41C9-8E37-A9CD279A42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59" y="0"/>
            <a:ext cx="1202540" cy="1141407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9A4E02BF-4F0E-44E2-A489-075900B78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6759" y="6096000"/>
            <a:ext cx="745300" cy="762000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:a16="http://schemas.microsoft.com/office/drawing/2014/main" id="{45624C63-3CCA-4EA6-B822-6E710A8206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sp useBgFill="1">
        <p:nvSpPr>
          <p:cNvPr id="53" name="Rectangle 52">
            <a:extLst>
              <a:ext uri="{FF2B5EF4-FFF2-40B4-BE49-F238E27FC236}">
                <a16:creationId xmlns:a16="http://schemas.microsoft.com/office/drawing/2014/main" id="{A4322390-8B58-46BE-88EB-D9FD30C08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1" name="Image 30" descr="Une image contenant personne, plein air, fleur, herbe&#10;&#10;Description générée automatiquement">
            <a:extLst>
              <a:ext uri="{FF2B5EF4-FFF2-40B4-BE49-F238E27FC236}">
                <a16:creationId xmlns:a16="http://schemas.microsoft.com/office/drawing/2014/main" id="{E53B0D8A-7C09-351D-0193-F702458F3A3F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40000"/>
          </a:blip>
          <a:srcRect l="25949" t="18735" r="12917" b="-247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8896" y="2630493"/>
            <a:ext cx="6619243" cy="332958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7200" b="1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llura" panose="02000000000000000000" pitchFamily="2" charset="0"/>
              </a:rPr>
              <a:t>What is </a:t>
            </a:r>
            <a:r>
              <a:rPr lang="en-US" sz="7200" b="1" dirty="0">
                <a:solidFill>
                  <a:srgbClr val="FFC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llura" panose="02000000000000000000" pitchFamily="2" charset="0"/>
              </a:rPr>
              <a:t>Giving</a:t>
            </a:r>
            <a:r>
              <a:rPr lang="en-US" sz="7200" b="1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llura" panose="02000000000000000000" pitchFamily="2" charset="0"/>
              </a:rPr>
              <a:t>?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C885E190-58DD-42DD-A4A8-401E15C92A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pic>
        <p:nvPicPr>
          <p:cNvPr id="35" name="Image 34" descr="Une image contenant texte, capture d’écran, graphisme, Graphique&#10;&#10;Description générée automatiquement">
            <a:extLst>
              <a:ext uri="{FF2B5EF4-FFF2-40B4-BE49-F238E27FC236}">
                <a16:creationId xmlns:a16="http://schemas.microsoft.com/office/drawing/2014/main" id="{EF82CF28-8F92-A2A1-A4C1-C01953280025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5875" t="39377" r="6897" b="36620"/>
          <a:stretch/>
        </p:blipFill>
        <p:spPr>
          <a:xfrm>
            <a:off x="6803195" y="571500"/>
            <a:ext cx="2050328" cy="564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4AEEC13-61A6-79A4-2442-3B6E17D093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ersonne, plein air, fleur, herbe&#10;&#10;Description générée automatiquement">
            <a:extLst>
              <a:ext uri="{FF2B5EF4-FFF2-40B4-BE49-F238E27FC236}">
                <a16:creationId xmlns:a16="http://schemas.microsoft.com/office/drawing/2014/main" id="{76811EEA-3C45-47EF-F2BF-B63070BD1B41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alphaModFix amt="15000"/>
          </a:blip>
          <a:srcRect l="12420" r="12580"/>
          <a:stretch/>
        </p:blipFill>
        <p:spPr>
          <a:xfrm>
            <a:off x="20" y="40552"/>
            <a:ext cx="9143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B63A531-193B-2067-6122-1B8878C91E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6236" y="1460648"/>
            <a:ext cx="7053542" cy="900869"/>
          </a:xfrm>
        </p:spPr>
        <p:txBody>
          <a:bodyPr>
            <a:normAutofit/>
          </a:bodyPr>
          <a:lstStyle/>
          <a:p>
            <a:r>
              <a:rPr lang="fr-FR" dirty="0" err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What</a:t>
            </a:r>
            <a:r>
              <a:rPr lang="fr-FR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fr-FR" dirty="0" err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is</a:t>
            </a:r>
            <a:r>
              <a:rPr lang="fr-FR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fr-FR" b="1" i="1" dirty="0" err="1">
                <a:solidFill>
                  <a:srgbClr val="FFC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Giving</a:t>
            </a:r>
            <a:r>
              <a:rPr lang="fr-FR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?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8AA0E06-14DE-4C1A-B11B-D05846A279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graphicFrame>
        <p:nvGraphicFramePr>
          <p:cNvPr id="10" name="Content Placeholder 2">
            <a:extLst>
              <a:ext uri="{FF2B5EF4-FFF2-40B4-BE49-F238E27FC236}">
                <a16:creationId xmlns:a16="http://schemas.microsoft.com/office/drawing/2014/main" id="{D4F9CFCB-478B-6F0E-2E60-BFA50D2C8FD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3931367"/>
              </p:ext>
            </p:extLst>
          </p:nvPr>
        </p:nvGraphicFramePr>
        <p:xfrm>
          <a:off x="486236" y="2686465"/>
          <a:ext cx="8171528" cy="340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2" name="Image 11" descr="Une image contenant texte, capture d’écran, graphisme, Graphique&#10;&#10;Description générée automatiquement">
            <a:extLst>
              <a:ext uri="{FF2B5EF4-FFF2-40B4-BE49-F238E27FC236}">
                <a16:creationId xmlns:a16="http://schemas.microsoft.com/office/drawing/2014/main" id="{5B247DEA-0117-6588-625E-12764558974B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5875" t="39377" r="6897" b="36620"/>
          <a:stretch/>
        </p:blipFill>
        <p:spPr>
          <a:xfrm>
            <a:off x="6803195" y="571500"/>
            <a:ext cx="2050328" cy="56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8791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048BA0F-F480-C3E3-683A-4AE4E0091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59">
            <a:extLst>
              <a:ext uri="{FF2B5EF4-FFF2-40B4-BE49-F238E27FC236}">
                <a16:creationId xmlns:a16="http://schemas.microsoft.com/office/drawing/2014/main" id="{26E32CE1-D113-412E-9933-113646E21F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3026751" cy="4188315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7B7C8B-175B-4009-808B-9F66FD108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141809" cy="2365453"/>
          </a:xfrm>
          <a:prstGeom prst="rect">
            <a:avLst/>
          </a:prstGeom>
        </p:spPr>
      </p:pic>
      <p:sp>
        <p:nvSpPr>
          <p:cNvPr id="64" name="Oval 63">
            <a:extLst>
              <a:ext uri="{FF2B5EF4-FFF2-40B4-BE49-F238E27FC236}">
                <a16:creationId xmlns:a16="http://schemas.microsoft.com/office/drawing/2014/main" id="{FE5ECD52-6A23-4FF4-8C32-7B5DE9973A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6759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pic>
        <p:nvPicPr>
          <p:cNvPr id="66" name="Picture 65">
            <a:extLst>
              <a:ext uri="{FF2B5EF4-FFF2-40B4-BE49-F238E27FC236}">
                <a16:creationId xmlns:a16="http://schemas.microsoft.com/office/drawing/2014/main" id="{5C3F2B96-5F34-41C9-8E37-A9CD279A42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59" y="0"/>
            <a:ext cx="1202540" cy="1141407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9A4E02BF-4F0E-44E2-A489-075900B78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6759" y="6096000"/>
            <a:ext cx="745300" cy="762000"/>
          </a:xfrm>
          <a:prstGeom prst="rect">
            <a:avLst/>
          </a:prstGeom>
        </p:spPr>
      </p:pic>
      <p:sp>
        <p:nvSpPr>
          <p:cNvPr id="70" name="Rectangle 69">
            <a:extLst>
              <a:ext uri="{FF2B5EF4-FFF2-40B4-BE49-F238E27FC236}">
                <a16:creationId xmlns:a16="http://schemas.microsoft.com/office/drawing/2014/main" id="{45624C63-3CCA-4EA6-B822-6E710A8206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A4322390-8B58-46BE-88EB-D9FD30C08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1" name="Image 30">
            <a:extLst>
              <a:ext uri="{FF2B5EF4-FFF2-40B4-BE49-F238E27FC236}">
                <a16:creationId xmlns:a16="http://schemas.microsoft.com/office/drawing/2014/main" id="{E289366B-79EF-7FF1-028A-C48959692DD4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40000"/>
          </a:blip>
          <a:srcRect l="19305" r="12513" b="9091"/>
          <a:stretch/>
        </p:blipFill>
        <p:spPr>
          <a:xfrm>
            <a:off x="0" y="0"/>
            <a:ext cx="9143980" cy="6857990"/>
          </a:xfrm>
          <a:prstGeom prst="rect">
            <a:avLst/>
          </a:prstGeom>
        </p:spPr>
      </p:pic>
      <p:sp>
        <p:nvSpPr>
          <p:cNvPr id="74" name="Rectangle 73">
            <a:extLst>
              <a:ext uri="{FF2B5EF4-FFF2-40B4-BE49-F238E27FC236}">
                <a16:creationId xmlns:a16="http://schemas.microsoft.com/office/drawing/2014/main" id="{C885E190-58DD-42DD-A4A8-401E15C92A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8CD76ED-F73C-0509-E0F6-AA1070787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6838" y="1277834"/>
            <a:ext cx="6619243" cy="146377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7200" b="1" dirty="0">
                <a:solidFill>
                  <a:srgbClr val="FFC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llura" panose="02000000000000000000" pitchFamily="2" charset="0"/>
              </a:rPr>
              <a:t>Why </a:t>
            </a:r>
            <a:r>
              <a:rPr lang="en-US" sz="7200" b="1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llura" panose="02000000000000000000" pitchFamily="2" charset="0"/>
              </a:rPr>
              <a:t>should we 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23D18F9-C01C-156F-8BF8-431F5BA10FFA}"/>
              </a:ext>
            </a:extLst>
          </p:cNvPr>
          <p:cNvSpPr txBox="1">
            <a:spLocks/>
          </p:cNvSpPr>
          <p:nvPr/>
        </p:nvSpPr>
        <p:spPr>
          <a:xfrm>
            <a:off x="7936123" y="2515004"/>
            <a:ext cx="813171" cy="198079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r-FR" sz="11500" dirty="0">
                <a:solidFill>
                  <a:schemeClr val="tx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?</a:t>
            </a:r>
            <a:endParaRPr lang="en-US" sz="11500" dirty="0">
              <a:solidFill>
                <a:schemeClr val="tx1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7551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B10F8CE-7DD3-B119-6BB2-09D08E59CC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nuage, plein air, ciel, lever de soleil&#10;&#10;Description générée automatiquement">
            <a:extLst>
              <a:ext uri="{FF2B5EF4-FFF2-40B4-BE49-F238E27FC236}">
                <a16:creationId xmlns:a16="http://schemas.microsoft.com/office/drawing/2014/main" id="{4C48779E-C606-9419-E0C1-54314197B521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alphaModFix amt="15000"/>
          </a:blip>
          <a:srcRect l="-637" r="25637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1126AC-1BE4-DC89-1D8D-B6AF98FEC4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583" y="590956"/>
            <a:ext cx="7053542" cy="870244"/>
          </a:xfrm>
        </p:spPr>
        <p:txBody>
          <a:bodyPr>
            <a:normAutofit/>
          </a:bodyPr>
          <a:lstStyle/>
          <a:p>
            <a:r>
              <a:rPr lang="fr-FR" b="1" i="1" dirty="0" err="1">
                <a:solidFill>
                  <a:srgbClr val="FFC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Why</a:t>
            </a:r>
            <a:r>
              <a:rPr lang="fr-FR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 </a:t>
            </a:r>
            <a:r>
              <a:rPr lang="fr-FR" dirty="0" err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Should</a:t>
            </a:r>
            <a:r>
              <a:rPr lang="fr-FR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 </a:t>
            </a:r>
            <a:r>
              <a:rPr lang="fr-FR" dirty="0" err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We</a:t>
            </a:r>
            <a:r>
              <a:rPr lang="fr-FR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 </a:t>
            </a:r>
            <a:r>
              <a:rPr lang="fr-FR" dirty="0" err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Give</a:t>
            </a:r>
            <a:r>
              <a:rPr lang="fr-FR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8AA0E06-14DE-4C1A-B11B-D05846A279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graphicFrame>
        <p:nvGraphicFramePr>
          <p:cNvPr id="10" name="Content Placeholder 2">
            <a:extLst>
              <a:ext uri="{FF2B5EF4-FFF2-40B4-BE49-F238E27FC236}">
                <a16:creationId xmlns:a16="http://schemas.microsoft.com/office/drawing/2014/main" id="{BDA219D1-BB02-B7A2-C797-217CA4FC91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7981388"/>
              </p:ext>
            </p:extLst>
          </p:nvPr>
        </p:nvGraphicFramePr>
        <p:xfrm>
          <a:off x="1484260" y="1853248"/>
          <a:ext cx="6175480" cy="41954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2" name="Image 11" descr="Une image contenant texte, capture d’écran, graphisme, Graphique&#10;&#10;Description générée automatiquement">
            <a:extLst>
              <a:ext uri="{FF2B5EF4-FFF2-40B4-BE49-F238E27FC236}">
                <a16:creationId xmlns:a16="http://schemas.microsoft.com/office/drawing/2014/main" id="{86884290-7B77-2199-F08D-4FE779C4ED9D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5875" t="39377" r="6897" b="36620"/>
          <a:stretch/>
        </p:blipFill>
        <p:spPr>
          <a:xfrm>
            <a:off x="6803195" y="571500"/>
            <a:ext cx="2050328" cy="56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742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202E56F-4EFF-B0A3-12CC-0823D4B475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59">
            <a:extLst>
              <a:ext uri="{FF2B5EF4-FFF2-40B4-BE49-F238E27FC236}">
                <a16:creationId xmlns:a16="http://schemas.microsoft.com/office/drawing/2014/main" id="{26E32CE1-D113-412E-9933-113646E21F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3026751" cy="4188315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7B7C8B-175B-4009-808B-9F66FD108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141809" cy="2365453"/>
          </a:xfrm>
          <a:prstGeom prst="rect">
            <a:avLst/>
          </a:prstGeom>
        </p:spPr>
      </p:pic>
      <p:sp>
        <p:nvSpPr>
          <p:cNvPr id="64" name="Oval 63">
            <a:extLst>
              <a:ext uri="{FF2B5EF4-FFF2-40B4-BE49-F238E27FC236}">
                <a16:creationId xmlns:a16="http://schemas.microsoft.com/office/drawing/2014/main" id="{FE5ECD52-6A23-4FF4-8C32-7B5DE9973A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6759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pic>
        <p:nvPicPr>
          <p:cNvPr id="66" name="Picture 65">
            <a:extLst>
              <a:ext uri="{FF2B5EF4-FFF2-40B4-BE49-F238E27FC236}">
                <a16:creationId xmlns:a16="http://schemas.microsoft.com/office/drawing/2014/main" id="{5C3F2B96-5F34-41C9-8E37-A9CD279A42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59" y="0"/>
            <a:ext cx="1202540" cy="1141407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9A4E02BF-4F0E-44E2-A489-075900B78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6759" y="6096000"/>
            <a:ext cx="745300" cy="762000"/>
          </a:xfrm>
          <a:prstGeom prst="rect">
            <a:avLst/>
          </a:prstGeom>
        </p:spPr>
      </p:pic>
      <p:sp>
        <p:nvSpPr>
          <p:cNvPr id="70" name="Rectangle 69">
            <a:extLst>
              <a:ext uri="{FF2B5EF4-FFF2-40B4-BE49-F238E27FC236}">
                <a16:creationId xmlns:a16="http://schemas.microsoft.com/office/drawing/2014/main" id="{45624C63-3CCA-4EA6-B822-6E710A8206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sp useBgFill="1">
        <p:nvSpPr>
          <p:cNvPr id="72" name="Rectangle 71">
            <a:extLst>
              <a:ext uri="{FF2B5EF4-FFF2-40B4-BE49-F238E27FC236}">
                <a16:creationId xmlns:a16="http://schemas.microsoft.com/office/drawing/2014/main" id="{A4322390-8B58-46BE-88EB-D9FD30C08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1" name="Image 30">
            <a:extLst>
              <a:ext uri="{FF2B5EF4-FFF2-40B4-BE49-F238E27FC236}">
                <a16:creationId xmlns:a16="http://schemas.microsoft.com/office/drawing/2014/main" id="{5BD1EA7E-4147-03E7-BE1E-A207E19CD3C6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40000"/>
          </a:blip>
          <a:srcRect l="10010" t="9091" r="21808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E563818-6F8D-E2B8-702B-80889FCF7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218" y="1803684"/>
            <a:ext cx="7227197" cy="363003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7200" b="1" dirty="0">
                <a:solidFill>
                  <a:srgbClr val="FFC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llura" panose="02000000000000000000" pitchFamily="2" charset="0"/>
              </a:rPr>
              <a:t>Who</a:t>
            </a:r>
            <a:r>
              <a:rPr lang="en-US" sz="7200" b="1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llura" panose="02000000000000000000" pitchFamily="2" charset="0"/>
              </a:rPr>
              <a:t> should give?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C885E190-58DD-42DD-A4A8-401E15C92A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pic>
        <p:nvPicPr>
          <p:cNvPr id="5" name="Image 4" descr="Une image contenant texte, capture d’écran, graphisme, Graphique&#10;&#10;Description générée automatiquement">
            <a:extLst>
              <a:ext uri="{FF2B5EF4-FFF2-40B4-BE49-F238E27FC236}">
                <a16:creationId xmlns:a16="http://schemas.microsoft.com/office/drawing/2014/main" id="{8B098A89-E9BD-A871-A012-E0C9F2D67733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5875" t="39377" r="6897" b="36620"/>
          <a:stretch/>
        </p:blipFill>
        <p:spPr>
          <a:xfrm>
            <a:off x="6803195" y="571500"/>
            <a:ext cx="2050328" cy="56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45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F31F28-A088-E202-9288-B0717EEBC0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personne, habits, herbe&#10;&#10;Description générée automatiquement">
            <a:extLst>
              <a:ext uri="{FF2B5EF4-FFF2-40B4-BE49-F238E27FC236}">
                <a16:creationId xmlns:a16="http://schemas.microsoft.com/office/drawing/2014/main" id="{51DC839E-9391-4F09-067D-FFE4F1FB3699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alphaModFix amt="15000"/>
          </a:blip>
          <a:srcRect l="15027" r="9973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BA950E7-EACF-E9C8-7A1A-C11AF569D9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3157" y="1362058"/>
            <a:ext cx="7053542" cy="861958"/>
          </a:xfrm>
        </p:spPr>
        <p:txBody>
          <a:bodyPr>
            <a:normAutofit/>
          </a:bodyPr>
          <a:lstStyle/>
          <a:p>
            <a:r>
              <a:rPr lang="fr-FR" b="1" i="1" dirty="0" err="1">
                <a:solidFill>
                  <a:srgbClr val="FFC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Who</a:t>
            </a:r>
            <a:r>
              <a:rPr lang="fr-FR" i="1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 </a:t>
            </a:r>
            <a:r>
              <a:rPr lang="fr-FR" dirty="0" err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Should</a:t>
            </a:r>
            <a:r>
              <a:rPr lang="fr-FR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 </a:t>
            </a:r>
            <a:r>
              <a:rPr lang="fr-FR" dirty="0" err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Give</a:t>
            </a:r>
            <a:r>
              <a:rPr lang="fr-FR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?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8AA0E06-14DE-4C1A-B11B-D05846A279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870988DC-E746-8424-A3A8-A0F93E83323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8145867"/>
              </p:ext>
            </p:extLst>
          </p:nvPr>
        </p:nvGraphicFramePr>
        <p:xfrm>
          <a:off x="486697" y="2623380"/>
          <a:ext cx="8171528" cy="340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0" name="Image 9" descr="Une image contenant texte, capture d’écran, graphisme, Graphique&#10;&#10;Description générée automatiquement">
            <a:extLst>
              <a:ext uri="{FF2B5EF4-FFF2-40B4-BE49-F238E27FC236}">
                <a16:creationId xmlns:a16="http://schemas.microsoft.com/office/drawing/2014/main" id="{80BEF5C9-F5E7-C9F2-D87C-35A1DDB9210B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5875" t="39377" r="6897" b="36620"/>
          <a:stretch/>
        </p:blipFill>
        <p:spPr>
          <a:xfrm>
            <a:off x="6803195" y="571500"/>
            <a:ext cx="2050328" cy="56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6455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06FFB6D-F8DC-8871-E462-DD935EB50E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Picture 78">
            <a:extLst>
              <a:ext uri="{FF2B5EF4-FFF2-40B4-BE49-F238E27FC236}">
                <a16:creationId xmlns:a16="http://schemas.microsoft.com/office/drawing/2014/main" id="{53B94FE5-4CA1-6B8D-643D-B9D7020F8C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3026751" cy="4188315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89DCBAC9-56E6-421A-0686-46543E8049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141809" cy="2365453"/>
          </a:xfrm>
          <a:prstGeom prst="rect">
            <a:avLst/>
          </a:prstGeom>
        </p:spPr>
      </p:pic>
      <p:sp>
        <p:nvSpPr>
          <p:cNvPr id="83" name="Oval 82">
            <a:extLst>
              <a:ext uri="{FF2B5EF4-FFF2-40B4-BE49-F238E27FC236}">
                <a16:creationId xmlns:a16="http://schemas.microsoft.com/office/drawing/2014/main" id="{FFEFC6CB-BA8A-CE6E-6DB9-127016F691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6759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pic>
        <p:nvPicPr>
          <p:cNvPr id="85" name="Picture 84">
            <a:extLst>
              <a:ext uri="{FF2B5EF4-FFF2-40B4-BE49-F238E27FC236}">
                <a16:creationId xmlns:a16="http://schemas.microsoft.com/office/drawing/2014/main" id="{52CCDC28-A3B8-E51F-9192-58DCA5D0C8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59" y="0"/>
            <a:ext cx="1202540" cy="1141407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D930A3EE-3BAE-E0A8-F6D2-74A92462CE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6759" y="6096000"/>
            <a:ext cx="745300" cy="762000"/>
          </a:xfrm>
          <a:prstGeom prst="rect">
            <a:avLst/>
          </a:prstGeom>
        </p:spPr>
      </p:pic>
      <p:sp>
        <p:nvSpPr>
          <p:cNvPr id="89" name="Rectangle 88">
            <a:extLst>
              <a:ext uri="{FF2B5EF4-FFF2-40B4-BE49-F238E27FC236}">
                <a16:creationId xmlns:a16="http://schemas.microsoft.com/office/drawing/2014/main" id="{991C35BA-EE39-5556-5D5B-5C6ED9B338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sp useBgFill="1">
        <p:nvSpPr>
          <p:cNvPr id="91" name="Rectangle 90">
            <a:extLst>
              <a:ext uri="{FF2B5EF4-FFF2-40B4-BE49-F238E27FC236}">
                <a16:creationId xmlns:a16="http://schemas.microsoft.com/office/drawing/2014/main" id="{9B1A607D-855D-F9E6-7A96-01E0AEBE6C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1" name="Image 30">
            <a:extLst>
              <a:ext uri="{FF2B5EF4-FFF2-40B4-BE49-F238E27FC236}">
                <a16:creationId xmlns:a16="http://schemas.microsoft.com/office/drawing/2014/main" id="{54ED86EF-CB7C-9409-9162-0CD55E3CB5C4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40000"/>
          </a:blip>
          <a:srcRect l="25318" t="9091" r="650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93" name="Rectangle 92">
            <a:extLst>
              <a:ext uri="{FF2B5EF4-FFF2-40B4-BE49-F238E27FC236}">
                <a16:creationId xmlns:a16="http://schemas.microsoft.com/office/drawing/2014/main" id="{71BACB70-81F0-09FC-1544-96BB697EE5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23C0633-AB0B-737E-40CD-EDDC69FE7547}"/>
              </a:ext>
            </a:extLst>
          </p:cNvPr>
          <p:cNvSpPr txBox="1">
            <a:spLocks/>
          </p:cNvSpPr>
          <p:nvPr/>
        </p:nvSpPr>
        <p:spPr>
          <a:xfrm>
            <a:off x="1115512" y="2184684"/>
            <a:ext cx="7227197" cy="363003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GB" sz="7200" b="1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llura" panose="02000000000000000000" pitchFamily="2" charset="0"/>
              </a:rPr>
              <a:t>To </a:t>
            </a:r>
            <a:r>
              <a:rPr lang="en-GB" sz="7200" b="1" i="1" dirty="0">
                <a:solidFill>
                  <a:srgbClr val="FFC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llura" panose="02000000000000000000" pitchFamily="2" charset="0"/>
              </a:rPr>
              <a:t>Whom</a:t>
            </a:r>
            <a:r>
              <a:rPr lang="en-GB" sz="7200" b="1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llura" panose="02000000000000000000" pitchFamily="2" charset="0"/>
              </a:rPr>
              <a:t> Should We </a:t>
            </a:r>
            <a:r>
              <a:rPr lang="en-GB" sz="7200" b="1" i="1" dirty="0">
                <a:solidFill>
                  <a:srgbClr val="FFC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llura" panose="02000000000000000000" pitchFamily="2" charset="0"/>
              </a:rPr>
              <a:t>Give</a:t>
            </a:r>
            <a:r>
              <a:rPr lang="en-GB" sz="7200" b="1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llura" panose="02000000000000000000" pitchFamily="2" charset="0"/>
              </a:rPr>
              <a:t>?</a:t>
            </a:r>
            <a:endParaRPr lang="en-US" sz="7200" b="1" dirty="0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llura" panose="02000000000000000000" pitchFamily="2" charset="0"/>
            </a:endParaRPr>
          </a:p>
        </p:txBody>
      </p:sp>
      <p:pic>
        <p:nvPicPr>
          <p:cNvPr id="9" name="Image 8" descr="Une image contenant texte, capture d’écran, graphisme, Graphique&#10;&#10;Description générée automatiquement">
            <a:extLst>
              <a:ext uri="{FF2B5EF4-FFF2-40B4-BE49-F238E27FC236}">
                <a16:creationId xmlns:a16="http://schemas.microsoft.com/office/drawing/2014/main" id="{3BE9FBCF-171F-7AA4-45B4-2BEA669EC30F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5875" t="39377" r="6897" b="36620"/>
          <a:stretch/>
        </p:blipFill>
        <p:spPr>
          <a:xfrm>
            <a:off x="6803195" y="571500"/>
            <a:ext cx="2050328" cy="56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017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29688" y="1835497"/>
            <a:ext cx="4073262" cy="1325994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GB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To </a:t>
            </a:r>
            <a:r>
              <a:rPr lang="en-GB" b="1" i="1" dirty="0">
                <a:solidFill>
                  <a:srgbClr val="FFC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Whom</a:t>
            </a:r>
            <a:r>
              <a:rPr lang="en-GB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 </a:t>
            </a:r>
            <a:br>
              <a:rPr lang="en-GB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</a:br>
            <a:r>
              <a:rPr lang="en-GB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Should We </a:t>
            </a:r>
            <a:r>
              <a:rPr lang="en-GB" b="1" i="1" dirty="0">
                <a:solidFill>
                  <a:srgbClr val="FFC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Give</a:t>
            </a:r>
            <a:r>
              <a:rPr lang="en-GB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?</a:t>
            </a:r>
          </a:p>
        </p:txBody>
      </p:sp>
      <p:pic>
        <p:nvPicPr>
          <p:cNvPr id="6" name="Image 5" descr="Une image contenant bâtiment, plein air, habits, personne&#10;&#10;Description générée automatiquement">
            <a:extLst>
              <a:ext uri="{FF2B5EF4-FFF2-40B4-BE49-F238E27FC236}">
                <a16:creationId xmlns:a16="http://schemas.microsoft.com/office/drawing/2014/main" id="{98510102-CE39-4810-7178-F42A02B7D37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6107" t="821" r="45383" b="-821"/>
          <a:stretch/>
        </p:blipFill>
        <p:spPr>
          <a:xfrm>
            <a:off x="20" y="10"/>
            <a:ext cx="3475989" cy="6857990"/>
          </a:xfrm>
          <a:prstGeom prst="rect">
            <a:avLst/>
          </a:prstGeo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6D96A80-1CAE-7472-AE51-500E7AFEA60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9281320"/>
              </p:ext>
            </p:extLst>
          </p:nvPr>
        </p:nvGraphicFramePr>
        <p:xfrm>
          <a:off x="3712956" y="2788597"/>
          <a:ext cx="5182196" cy="3809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7" name="Image 6" descr="Une image contenant texte, capture d’écran, graphisme, Graphique&#10;&#10;Description générée automatiquement">
            <a:extLst>
              <a:ext uri="{FF2B5EF4-FFF2-40B4-BE49-F238E27FC236}">
                <a16:creationId xmlns:a16="http://schemas.microsoft.com/office/drawing/2014/main" id="{7474AE19-8982-6B4F-E4F8-B2E1645B17A7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5875" t="39377" r="6897" b="36620"/>
          <a:stretch/>
        </p:blipFill>
        <p:spPr>
          <a:xfrm>
            <a:off x="6803195" y="571500"/>
            <a:ext cx="2050328" cy="5642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A2CF0A5-A981-6353-E808-4145CAD364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Picture 97">
            <a:extLst>
              <a:ext uri="{FF2B5EF4-FFF2-40B4-BE49-F238E27FC236}">
                <a16:creationId xmlns:a16="http://schemas.microsoft.com/office/drawing/2014/main" id="{26E32CE1-D113-412E-9933-113646E21F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3026751" cy="4188315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117B7C8B-175B-4009-808B-9F66FD108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141809" cy="2365453"/>
          </a:xfrm>
          <a:prstGeom prst="rect">
            <a:avLst/>
          </a:prstGeom>
        </p:spPr>
      </p:pic>
      <p:sp>
        <p:nvSpPr>
          <p:cNvPr id="102" name="Oval 101">
            <a:extLst>
              <a:ext uri="{FF2B5EF4-FFF2-40B4-BE49-F238E27FC236}">
                <a16:creationId xmlns:a16="http://schemas.microsoft.com/office/drawing/2014/main" id="{FE5ECD52-6A23-4FF4-8C32-7B5DE9973A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6759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pic>
        <p:nvPicPr>
          <p:cNvPr id="104" name="Picture 103">
            <a:extLst>
              <a:ext uri="{FF2B5EF4-FFF2-40B4-BE49-F238E27FC236}">
                <a16:creationId xmlns:a16="http://schemas.microsoft.com/office/drawing/2014/main" id="{5C3F2B96-5F34-41C9-8E37-A9CD279A42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59" y="0"/>
            <a:ext cx="1202540" cy="1141407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9A4E02BF-4F0E-44E2-A489-075900B78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6759" y="6096000"/>
            <a:ext cx="745300" cy="762000"/>
          </a:xfrm>
          <a:prstGeom prst="rect">
            <a:avLst/>
          </a:prstGeom>
        </p:spPr>
      </p:pic>
      <p:sp>
        <p:nvSpPr>
          <p:cNvPr id="108" name="Rectangle 107">
            <a:extLst>
              <a:ext uri="{FF2B5EF4-FFF2-40B4-BE49-F238E27FC236}">
                <a16:creationId xmlns:a16="http://schemas.microsoft.com/office/drawing/2014/main" id="{45624C63-3CCA-4EA6-B822-6E710A8206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sp useBgFill="1">
        <p:nvSpPr>
          <p:cNvPr id="110" name="Rectangle 109">
            <a:extLst>
              <a:ext uri="{FF2B5EF4-FFF2-40B4-BE49-F238E27FC236}">
                <a16:creationId xmlns:a16="http://schemas.microsoft.com/office/drawing/2014/main" id="{A4322390-8B58-46BE-88EB-D9FD30C08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1" name="Image 30">
            <a:extLst>
              <a:ext uri="{FF2B5EF4-FFF2-40B4-BE49-F238E27FC236}">
                <a16:creationId xmlns:a16="http://schemas.microsoft.com/office/drawing/2014/main" id="{FB73F444-D5A2-275A-879D-626A9AC84F45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40000"/>
          </a:blip>
          <a:srcRect l="6667" t="8004" r="21381" b="8004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DBDE0E39-3D2B-29CB-8C4A-AD2FCB0090BD}"/>
              </a:ext>
            </a:extLst>
          </p:cNvPr>
          <p:cNvSpPr txBox="1">
            <a:spLocks/>
          </p:cNvSpPr>
          <p:nvPr/>
        </p:nvSpPr>
        <p:spPr>
          <a:xfrm>
            <a:off x="801291" y="745492"/>
            <a:ext cx="5133343" cy="332958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spcAft>
                <a:spcPts val="600"/>
              </a:spcAft>
            </a:pPr>
            <a:r>
              <a:rPr lang="en-US" sz="6700" b="1" dirty="0">
                <a:solidFill>
                  <a:schemeClr val="tx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llura" panose="02000000000000000000" pitchFamily="2" charset="0"/>
              </a:rPr>
              <a:t>Which </a:t>
            </a:r>
            <a:r>
              <a:rPr lang="en-US" sz="6700" b="1" dirty="0">
                <a:solidFill>
                  <a:srgbClr val="FFC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llura" panose="02000000000000000000" pitchFamily="2" charset="0"/>
              </a:rPr>
              <a:t>Type </a:t>
            </a:r>
            <a:r>
              <a:rPr lang="en-US" sz="6700" b="1" dirty="0">
                <a:solidFill>
                  <a:schemeClr val="tx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llura" panose="02000000000000000000" pitchFamily="2" charset="0"/>
              </a:rPr>
              <a:t>of Giver Does God </a:t>
            </a:r>
            <a:r>
              <a:rPr lang="en-US" sz="6700" b="1" dirty="0">
                <a:solidFill>
                  <a:srgbClr val="FFC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llura" panose="02000000000000000000" pitchFamily="2" charset="0"/>
              </a:rPr>
              <a:t>Approve</a:t>
            </a:r>
            <a:r>
              <a:rPr lang="en-US" sz="6700" b="1" dirty="0">
                <a:solidFill>
                  <a:schemeClr val="tx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llura" panose="02000000000000000000" pitchFamily="2" charset="0"/>
              </a:rPr>
              <a:t>?</a:t>
            </a: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C885E190-58DD-42DD-A4A8-401E15C92A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pic>
        <p:nvPicPr>
          <p:cNvPr id="10" name="Image 9" descr="Une image contenant texte, capture d’écran, graphisme, Graphique&#10;&#10;Description générée automatiquement">
            <a:extLst>
              <a:ext uri="{FF2B5EF4-FFF2-40B4-BE49-F238E27FC236}">
                <a16:creationId xmlns:a16="http://schemas.microsoft.com/office/drawing/2014/main" id="{137AC0B9-75AD-5206-53C0-75A2FE053B4A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5875" t="39377" r="6897" b="36620"/>
          <a:stretch/>
        </p:blipFill>
        <p:spPr>
          <a:xfrm>
            <a:off x="6803195" y="571500"/>
            <a:ext cx="2050328" cy="56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539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52BEFF1-896C-45B1-B02C-96A6A1BC38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36">
            <a:extLst>
              <a:ext uri="{FF2B5EF4-FFF2-40B4-BE49-F238E27FC236}">
                <a16:creationId xmlns:a16="http://schemas.microsoft.com/office/drawing/2014/main" id="{BB237A14-61B1-4C00-A670-5D8D68A866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483477" y="0"/>
            <a:ext cx="419604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598F259-6F54-47A3-8D13-1603D786A3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3743184" cy="6858001"/>
          </a:xfrm>
          <a:custGeom>
            <a:avLst/>
            <a:gdLst>
              <a:gd name="connsiteX0" fmla="*/ 3646196 w 4990911"/>
              <a:gd name="connsiteY0" fmla="*/ 0 h 6858001"/>
              <a:gd name="connsiteX1" fmla="*/ 4989734 w 4990911"/>
              <a:gd name="connsiteY1" fmla="*/ 0 h 6858001"/>
              <a:gd name="connsiteX2" fmla="*/ 4964689 w 4990911"/>
              <a:gd name="connsiteY2" fmla="*/ 155677 h 6858001"/>
              <a:gd name="connsiteX3" fmla="*/ 4940820 w 4990911"/>
              <a:gd name="connsiteY3" fmla="*/ 310668 h 6858001"/>
              <a:gd name="connsiteX4" fmla="*/ 4917456 w 4990911"/>
              <a:gd name="connsiteY4" fmla="*/ 466344 h 6858001"/>
              <a:gd name="connsiteX5" fmla="*/ 4897453 w 4990911"/>
              <a:gd name="connsiteY5" fmla="*/ 622707 h 6858001"/>
              <a:gd name="connsiteX6" fmla="*/ 4877282 w 4990911"/>
              <a:gd name="connsiteY6" fmla="*/ 778383 h 6858001"/>
              <a:gd name="connsiteX7" fmla="*/ 4858456 w 4990911"/>
              <a:gd name="connsiteY7" fmla="*/ 934746 h 6858001"/>
              <a:gd name="connsiteX8" fmla="*/ 4842320 w 4990911"/>
              <a:gd name="connsiteY8" fmla="*/ 1089051 h 6858001"/>
              <a:gd name="connsiteX9" fmla="*/ 4827024 w 4990911"/>
              <a:gd name="connsiteY9" fmla="*/ 1245413 h 6858001"/>
              <a:gd name="connsiteX10" fmla="*/ 4813072 w 4990911"/>
              <a:gd name="connsiteY10" fmla="*/ 1401090 h 6858001"/>
              <a:gd name="connsiteX11" fmla="*/ 4800970 w 4990911"/>
              <a:gd name="connsiteY11" fmla="*/ 1554023 h 6858001"/>
              <a:gd name="connsiteX12" fmla="*/ 4788867 w 4990911"/>
              <a:gd name="connsiteY12" fmla="*/ 1709014 h 6858001"/>
              <a:gd name="connsiteX13" fmla="*/ 4778782 w 4990911"/>
              <a:gd name="connsiteY13" fmla="*/ 1861947 h 6858001"/>
              <a:gd name="connsiteX14" fmla="*/ 4770882 w 4990911"/>
              <a:gd name="connsiteY14" fmla="*/ 2014881 h 6858001"/>
              <a:gd name="connsiteX15" fmla="*/ 4762645 w 4990911"/>
              <a:gd name="connsiteY15" fmla="*/ 2167128 h 6858001"/>
              <a:gd name="connsiteX16" fmla="*/ 4755754 w 4990911"/>
              <a:gd name="connsiteY16" fmla="*/ 2318004 h 6858001"/>
              <a:gd name="connsiteX17" fmla="*/ 4750879 w 4990911"/>
              <a:gd name="connsiteY17" fmla="*/ 2467509 h 6858001"/>
              <a:gd name="connsiteX18" fmla="*/ 4746677 w 4990911"/>
              <a:gd name="connsiteY18" fmla="*/ 2617013 h 6858001"/>
              <a:gd name="connsiteX19" fmla="*/ 4742643 w 4990911"/>
              <a:gd name="connsiteY19" fmla="*/ 2765146 h 6858001"/>
              <a:gd name="connsiteX20" fmla="*/ 4740794 w 4990911"/>
              <a:gd name="connsiteY20" fmla="*/ 2911221 h 6858001"/>
              <a:gd name="connsiteX21" fmla="*/ 4738777 w 4990911"/>
              <a:gd name="connsiteY21" fmla="*/ 3057297 h 6858001"/>
              <a:gd name="connsiteX22" fmla="*/ 4737768 w 4990911"/>
              <a:gd name="connsiteY22" fmla="*/ 3201315 h 6858001"/>
              <a:gd name="connsiteX23" fmla="*/ 4738777 w 4990911"/>
              <a:gd name="connsiteY23" fmla="*/ 3343961 h 6858001"/>
              <a:gd name="connsiteX24" fmla="*/ 4738777 w 4990911"/>
              <a:gd name="connsiteY24" fmla="*/ 3485236 h 6858001"/>
              <a:gd name="connsiteX25" fmla="*/ 4740794 w 4990911"/>
              <a:gd name="connsiteY25" fmla="*/ 3625139 h 6858001"/>
              <a:gd name="connsiteX26" fmla="*/ 4743819 w 4990911"/>
              <a:gd name="connsiteY26" fmla="*/ 3762299 h 6858001"/>
              <a:gd name="connsiteX27" fmla="*/ 4746677 w 4990911"/>
              <a:gd name="connsiteY27" fmla="*/ 3898087 h 6858001"/>
              <a:gd name="connsiteX28" fmla="*/ 4749871 w 4990911"/>
              <a:gd name="connsiteY28" fmla="*/ 4031133 h 6858001"/>
              <a:gd name="connsiteX29" fmla="*/ 4754745 w 4990911"/>
              <a:gd name="connsiteY29" fmla="*/ 4163492 h 6858001"/>
              <a:gd name="connsiteX30" fmla="*/ 4759956 w 4990911"/>
              <a:gd name="connsiteY30" fmla="*/ 4293793 h 6858001"/>
              <a:gd name="connsiteX31" fmla="*/ 4764662 w 4990911"/>
              <a:gd name="connsiteY31" fmla="*/ 4421352 h 6858001"/>
              <a:gd name="connsiteX32" fmla="*/ 4777942 w 4990911"/>
              <a:gd name="connsiteY32" fmla="*/ 4670298 h 6858001"/>
              <a:gd name="connsiteX33" fmla="*/ 4792061 w 4990911"/>
              <a:gd name="connsiteY33" fmla="*/ 4908956 h 6858001"/>
              <a:gd name="connsiteX34" fmla="*/ 4806853 w 4990911"/>
              <a:gd name="connsiteY34" fmla="*/ 5138013 h 6858001"/>
              <a:gd name="connsiteX35" fmla="*/ 4823158 w 4990911"/>
              <a:gd name="connsiteY35" fmla="*/ 5354726 h 6858001"/>
              <a:gd name="connsiteX36" fmla="*/ 4840135 w 4990911"/>
              <a:gd name="connsiteY36" fmla="*/ 5561838 h 6858001"/>
              <a:gd name="connsiteX37" fmla="*/ 4858456 w 4990911"/>
              <a:gd name="connsiteY37" fmla="*/ 5753862 h 6858001"/>
              <a:gd name="connsiteX38" fmla="*/ 4876442 w 4990911"/>
              <a:gd name="connsiteY38" fmla="*/ 5934227 h 6858001"/>
              <a:gd name="connsiteX39" fmla="*/ 4894427 w 4990911"/>
              <a:gd name="connsiteY39" fmla="*/ 6100191 h 6858001"/>
              <a:gd name="connsiteX40" fmla="*/ 4911404 w 4990911"/>
              <a:gd name="connsiteY40" fmla="*/ 6252438 h 6858001"/>
              <a:gd name="connsiteX41" fmla="*/ 4927541 w 4990911"/>
              <a:gd name="connsiteY41" fmla="*/ 6387541 h 6858001"/>
              <a:gd name="connsiteX42" fmla="*/ 4942837 w 4990911"/>
              <a:gd name="connsiteY42" fmla="*/ 6509613 h 6858001"/>
              <a:gd name="connsiteX43" fmla="*/ 4955612 w 4990911"/>
              <a:gd name="connsiteY43" fmla="*/ 6612483 h 6858001"/>
              <a:gd name="connsiteX44" fmla="*/ 4967714 w 4990911"/>
              <a:gd name="connsiteY44" fmla="*/ 6698894 h 6858001"/>
              <a:gd name="connsiteX45" fmla="*/ 4985028 w 4990911"/>
              <a:gd name="connsiteY45" fmla="*/ 6817538 h 6858001"/>
              <a:gd name="connsiteX46" fmla="*/ 4990911 w 4990911"/>
              <a:gd name="connsiteY46" fmla="*/ 6858000 h 6858001"/>
              <a:gd name="connsiteX47" fmla="*/ 4085557 w 4990911"/>
              <a:gd name="connsiteY47" fmla="*/ 6858000 h 6858001"/>
              <a:gd name="connsiteX48" fmla="*/ 4085557 w 4990911"/>
              <a:gd name="connsiteY48" fmla="*/ 6858001 h 6858001"/>
              <a:gd name="connsiteX49" fmla="*/ 0 w 4990911"/>
              <a:gd name="connsiteY49" fmla="*/ 6858001 h 6858001"/>
              <a:gd name="connsiteX50" fmla="*/ 0 w 4990911"/>
              <a:gd name="connsiteY50" fmla="*/ 1 h 6858001"/>
              <a:gd name="connsiteX51" fmla="*/ 3646196 w 4990911"/>
              <a:gd name="connsiteY51" fmla="*/ 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4990911" h="6858001">
                <a:moveTo>
                  <a:pt x="3646196" y="0"/>
                </a:moveTo>
                <a:lnTo>
                  <a:pt x="4989734" y="0"/>
                </a:lnTo>
                <a:lnTo>
                  <a:pt x="4964689" y="155677"/>
                </a:lnTo>
                <a:lnTo>
                  <a:pt x="4940820" y="310668"/>
                </a:lnTo>
                <a:lnTo>
                  <a:pt x="4917456" y="466344"/>
                </a:lnTo>
                <a:lnTo>
                  <a:pt x="4897453" y="622707"/>
                </a:lnTo>
                <a:lnTo>
                  <a:pt x="4877282" y="778383"/>
                </a:lnTo>
                <a:lnTo>
                  <a:pt x="4858456" y="934746"/>
                </a:lnTo>
                <a:lnTo>
                  <a:pt x="4842320" y="1089051"/>
                </a:lnTo>
                <a:lnTo>
                  <a:pt x="4827024" y="1245413"/>
                </a:lnTo>
                <a:lnTo>
                  <a:pt x="4813072" y="1401090"/>
                </a:lnTo>
                <a:lnTo>
                  <a:pt x="4800970" y="1554023"/>
                </a:lnTo>
                <a:lnTo>
                  <a:pt x="4788867" y="1709014"/>
                </a:lnTo>
                <a:lnTo>
                  <a:pt x="4778782" y="1861947"/>
                </a:lnTo>
                <a:lnTo>
                  <a:pt x="4770882" y="2014881"/>
                </a:lnTo>
                <a:lnTo>
                  <a:pt x="4762645" y="2167128"/>
                </a:lnTo>
                <a:lnTo>
                  <a:pt x="4755754" y="2318004"/>
                </a:lnTo>
                <a:lnTo>
                  <a:pt x="4750879" y="2467509"/>
                </a:lnTo>
                <a:lnTo>
                  <a:pt x="4746677" y="2617013"/>
                </a:lnTo>
                <a:lnTo>
                  <a:pt x="4742643" y="2765146"/>
                </a:lnTo>
                <a:lnTo>
                  <a:pt x="4740794" y="2911221"/>
                </a:lnTo>
                <a:lnTo>
                  <a:pt x="4738777" y="3057297"/>
                </a:lnTo>
                <a:lnTo>
                  <a:pt x="4737768" y="3201315"/>
                </a:lnTo>
                <a:lnTo>
                  <a:pt x="4738777" y="3343961"/>
                </a:lnTo>
                <a:lnTo>
                  <a:pt x="4738777" y="3485236"/>
                </a:lnTo>
                <a:lnTo>
                  <a:pt x="4740794" y="3625139"/>
                </a:lnTo>
                <a:lnTo>
                  <a:pt x="4743819" y="3762299"/>
                </a:lnTo>
                <a:lnTo>
                  <a:pt x="4746677" y="3898087"/>
                </a:lnTo>
                <a:lnTo>
                  <a:pt x="4749871" y="4031133"/>
                </a:lnTo>
                <a:lnTo>
                  <a:pt x="4754745" y="4163492"/>
                </a:lnTo>
                <a:lnTo>
                  <a:pt x="4759956" y="4293793"/>
                </a:lnTo>
                <a:lnTo>
                  <a:pt x="4764662" y="4421352"/>
                </a:lnTo>
                <a:lnTo>
                  <a:pt x="4777942" y="4670298"/>
                </a:lnTo>
                <a:lnTo>
                  <a:pt x="4792061" y="4908956"/>
                </a:lnTo>
                <a:lnTo>
                  <a:pt x="4806853" y="5138013"/>
                </a:lnTo>
                <a:lnTo>
                  <a:pt x="4823158" y="5354726"/>
                </a:lnTo>
                <a:lnTo>
                  <a:pt x="4840135" y="5561838"/>
                </a:lnTo>
                <a:lnTo>
                  <a:pt x="4858456" y="5753862"/>
                </a:lnTo>
                <a:lnTo>
                  <a:pt x="4876442" y="5934227"/>
                </a:lnTo>
                <a:lnTo>
                  <a:pt x="4894427" y="6100191"/>
                </a:lnTo>
                <a:lnTo>
                  <a:pt x="4911404" y="6252438"/>
                </a:lnTo>
                <a:lnTo>
                  <a:pt x="4927541" y="6387541"/>
                </a:lnTo>
                <a:lnTo>
                  <a:pt x="4942837" y="6509613"/>
                </a:lnTo>
                <a:lnTo>
                  <a:pt x="4955612" y="6612483"/>
                </a:lnTo>
                <a:lnTo>
                  <a:pt x="4967714" y="6698894"/>
                </a:lnTo>
                <a:lnTo>
                  <a:pt x="4985028" y="6817538"/>
                </a:lnTo>
                <a:lnTo>
                  <a:pt x="4990911" y="6858000"/>
                </a:lnTo>
                <a:lnTo>
                  <a:pt x="4085557" y="6858000"/>
                </a:lnTo>
                <a:lnTo>
                  <a:pt x="4085557" y="6858001"/>
                </a:lnTo>
                <a:lnTo>
                  <a:pt x="0" y="6858001"/>
                </a:lnTo>
                <a:lnTo>
                  <a:pt x="0" y="1"/>
                </a:lnTo>
                <a:lnTo>
                  <a:pt x="3646196" y="1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BA768A8-4FED-4ED8-9E46-6BE72188EC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91830" y="1645920"/>
            <a:ext cx="3401401" cy="2723745"/>
          </a:xfrm>
        </p:spPr>
        <p:txBody>
          <a:bodyPr>
            <a:normAutofit/>
          </a:bodyPr>
          <a:lstStyle/>
          <a:p>
            <a:pPr algn="r"/>
            <a:r>
              <a:rPr lang="en-GB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Which </a:t>
            </a:r>
            <a:br>
              <a:rPr lang="en-GB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</a:br>
            <a:r>
              <a:rPr lang="en-GB" i="1" dirty="0">
                <a:solidFill>
                  <a:srgbClr val="FFC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Type of Giver </a:t>
            </a:r>
            <a:r>
              <a:rPr lang="en-GB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Does </a:t>
            </a:r>
            <a:r>
              <a:rPr lang="en-GB" b="1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God</a:t>
            </a:r>
            <a:r>
              <a:rPr lang="en-GB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 </a:t>
            </a:r>
            <a:r>
              <a:rPr lang="en-GB" dirty="0">
                <a:solidFill>
                  <a:srgbClr val="FFC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Approve</a:t>
            </a:r>
            <a:r>
              <a:rPr lang="en-GB" dirty="0"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?</a:t>
            </a:r>
          </a:p>
        </p:txBody>
      </p:sp>
      <p:graphicFrame>
        <p:nvGraphicFramePr>
          <p:cNvPr id="17" name="Content Placeholder 2">
            <a:extLst>
              <a:ext uri="{FF2B5EF4-FFF2-40B4-BE49-F238E27FC236}">
                <a16:creationId xmlns:a16="http://schemas.microsoft.com/office/drawing/2014/main" id="{9B70428E-7132-112F-CCCE-2DE871B371D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6144950"/>
              </p:ext>
            </p:extLst>
          </p:nvPr>
        </p:nvGraphicFramePr>
        <p:xfrm>
          <a:off x="3903081" y="1645920"/>
          <a:ext cx="4751062" cy="44708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Image 3" descr="Une image contenant texte, capture d’écran, graphisme, Graphique&#10;&#10;Description générée automatiquement">
            <a:extLst>
              <a:ext uri="{FF2B5EF4-FFF2-40B4-BE49-F238E27FC236}">
                <a16:creationId xmlns:a16="http://schemas.microsoft.com/office/drawing/2014/main" id="{557A099A-3E79-7335-D7CD-2EFA015714B4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5875" t="39377" r="6897" b="36620"/>
          <a:stretch/>
        </p:blipFill>
        <p:spPr>
          <a:xfrm>
            <a:off x="6803195" y="571500"/>
            <a:ext cx="2050328" cy="56420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D4C3D7-E8A7-BC9F-76B9-8F62A1F2C2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Picture 81">
            <a:extLst>
              <a:ext uri="{FF2B5EF4-FFF2-40B4-BE49-F238E27FC236}">
                <a16:creationId xmlns:a16="http://schemas.microsoft.com/office/drawing/2014/main" id="{26E32CE1-D113-412E-9933-113646E21F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3026751" cy="4188315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117B7C8B-175B-4009-808B-9F66FD108A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141809" cy="2365453"/>
          </a:xfrm>
          <a:prstGeom prst="rect">
            <a:avLst/>
          </a:prstGeom>
        </p:spPr>
      </p:pic>
      <p:sp>
        <p:nvSpPr>
          <p:cNvPr id="86" name="Oval 85">
            <a:extLst>
              <a:ext uri="{FF2B5EF4-FFF2-40B4-BE49-F238E27FC236}">
                <a16:creationId xmlns:a16="http://schemas.microsoft.com/office/drawing/2014/main" id="{FE5ECD52-6A23-4FF4-8C32-7B5DE9973A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6759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pic>
        <p:nvPicPr>
          <p:cNvPr id="88" name="Picture 87">
            <a:extLst>
              <a:ext uri="{FF2B5EF4-FFF2-40B4-BE49-F238E27FC236}">
                <a16:creationId xmlns:a16="http://schemas.microsoft.com/office/drawing/2014/main" id="{5C3F2B96-5F34-41C9-8E37-A9CD279A42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59" y="0"/>
            <a:ext cx="1202540" cy="1141407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9A4E02BF-4F0E-44E2-A489-075900B78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6759" y="6096000"/>
            <a:ext cx="745300" cy="762000"/>
          </a:xfrm>
          <a:prstGeom prst="rect">
            <a:avLst/>
          </a:prstGeom>
        </p:spPr>
      </p:pic>
      <p:sp>
        <p:nvSpPr>
          <p:cNvPr id="92" name="Rectangle 91">
            <a:extLst>
              <a:ext uri="{FF2B5EF4-FFF2-40B4-BE49-F238E27FC236}">
                <a16:creationId xmlns:a16="http://schemas.microsoft.com/office/drawing/2014/main" id="{45624C63-3CCA-4EA6-B822-6E710A8206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sp useBgFill="1">
        <p:nvSpPr>
          <p:cNvPr id="94" name="Rectangle 93">
            <a:extLst>
              <a:ext uri="{FF2B5EF4-FFF2-40B4-BE49-F238E27FC236}">
                <a16:creationId xmlns:a16="http://schemas.microsoft.com/office/drawing/2014/main" id="{A4322390-8B58-46BE-88EB-D9FD30C08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1" name="Image 30">
            <a:extLst>
              <a:ext uri="{FF2B5EF4-FFF2-40B4-BE49-F238E27FC236}">
                <a16:creationId xmlns:a16="http://schemas.microsoft.com/office/drawing/2014/main" id="{D83B17E6-6891-1CB9-A29A-3FBA9A35D190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40000"/>
          </a:blip>
          <a:srcRect l="21841" t="7090" r="1781" b="7090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96" name="Rectangle 95">
            <a:extLst>
              <a:ext uri="{FF2B5EF4-FFF2-40B4-BE49-F238E27FC236}">
                <a16:creationId xmlns:a16="http://schemas.microsoft.com/office/drawing/2014/main" id="{C885E190-58DD-42DD-A4A8-401E15C92A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pic>
        <p:nvPicPr>
          <p:cNvPr id="4" name="Image 3" descr="Une image contenant texte, capture d’écran, graphisme, Graphique&#10;&#10;Description générée automatiquement">
            <a:extLst>
              <a:ext uri="{FF2B5EF4-FFF2-40B4-BE49-F238E27FC236}">
                <a16:creationId xmlns:a16="http://schemas.microsoft.com/office/drawing/2014/main" id="{A8D3486C-B12B-C3F2-8A75-C54F80D5F685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5875" t="39377" r="6897" b="36620"/>
          <a:stretch/>
        </p:blipFill>
        <p:spPr>
          <a:xfrm>
            <a:off x="6803195" y="571500"/>
            <a:ext cx="2050328" cy="5642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40055F26-1444-A95E-D003-E56B6CBEE0C1}"/>
              </a:ext>
            </a:extLst>
          </p:cNvPr>
          <p:cNvSpPr txBox="1">
            <a:spLocks/>
          </p:cNvSpPr>
          <p:nvPr/>
        </p:nvSpPr>
        <p:spPr>
          <a:xfrm>
            <a:off x="813218" y="642117"/>
            <a:ext cx="6034338" cy="295263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spcAft>
                <a:spcPts val="600"/>
              </a:spcAft>
            </a:pPr>
            <a:r>
              <a:rPr lang="en-US" sz="6600" b="1" dirty="0">
                <a:solidFill>
                  <a:srgbClr val="FFC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llura" panose="02000000000000000000" pitchFamily="2" charset="0"/>
              </a:rPr>
              <a:t>When</a:t>
            </a:r>
            <a:r>
              <a:rPr lang="en-US" sz="6600" b="1" dirty="0">
                <a:solidFill>
                  <a:schemeClr val="tx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llura" panose="02000000000000000000" pitchFamily="2" charset="0"/>
              </a:rPr>
              <a:t> should we Give?</a:t>
            </a:r>
          </a:p>
        </p:txBody>
      </p:sp>
    </p:spTree>
    <p:extLst>
      <p:ext uri="{BB962C8B-B14F-4D97-AF65-F5344CB8AC3E}">
        <p14:creationId xmlns:p14="http://schemas.microsoft.com/office/powerpoint/2010/main" val="480367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9340E5-0233-5540-5DB4-11CF84D924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Image 30">
            <a:extLst>
              <a:ext uri="{FF2B5EF4-FFF2-40B4-BE49-F238E27FC236}">
                <a16:creationId xmlns:a16="http://schemas.microsoft.com/office/drawing/2014/main" id="{F8CC4613-50F8-B188-844B-30324535223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8499" r="7668" b="-1"/>
          <a:stretch/>
        </p:blipFill>
        <p:spPr>
          <a:xfrm>
            <a:off x="20" y="10"/>
            <a:ext cx="3475989" cy="6857990"/>
          </a:xfrm>
          <a:prstGeom prst="rect">
            <a:avLst/>
          </a:prstGeom>
        </p:spPr>
      </p:pic>
      <p:pic>
        <p:nvPicPr>
          <p:cNvPr id="4" name="Image 3" descr="Une image contenant texte, capture d’écran, graphisme, Graphique&#10;&#10;Description générée automatiquement">
            <a:extLst>
              <a:ext uri="{FF2B5EF4-FFF2-40B4-BE49-F238E27FC236}">
                <a16:creationId xmlns:a16="http://schemas.microsoft.com/office/drawing/2014/main" id="{ED36FEE9-679D-0E13-509E-15EFF901FFE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875" t="39377" r="6897" b="36620"/>
          <a:stretch/>
        </p:blipFill>
        <p:spPr>
          <a:xfrm>
            <a:off x="6803195" y="571500"/>
            <a:ext cx="2050328" cy="564200"/>
          </a:xfrm>
          <a:prstGeom prst="rect">
            <a:avLst/>
          </a:prstGeom>
        </p:spPr>
      </p:pic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69BCEADB-C228-9130-B217-60072A79EC2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3545647"/>
              </p:ext>
            </p:extLst>
          </p:nvPr>
        </p:nvGraphicFramePr>
        <p:xfrm>
          <a:off x="4153711" y="3191240"/>
          <a:ext cx="4242612" cy="28291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9" name="Title 1">
            <a:extLst>
              <a:ext uri="{FF2B5EF4-FFF2-40B4-BE49-F238E27FC236}">
                <a16:creationId xmlns:a16="http://schemas.microsoft.com/office/drawing/2014/main" id="{EBDE25D7-C5D7-C8CA-36E4-C8DA578AAE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23284" y="1655143"/>
            <a:ext cx="4659235" cy="1016654"/>
          </a:xfrm>
        </p:spPr>
        <p:txBody>
          <a:bodyPr>
            <a:normAutofit fontScale="90000"/>
          </a:bodyPr>
          <a:lstStyle/>
          <a:p>
            <a:r>
              <a:rPr lang="fr-FR" dirty="0" err="1">
                <a:solidFill>
                  <a:srgbClr val="FFC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When</a:t>
            </a:r>
            <a:r>
              <a:rPr lang="fr-FR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 </a:t>
            </a:r>
            <a:r>
              <a:rPr lang="fr-FR" dirty="0" err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Should</a:t>
            </a:r>
            <a:r>
              <a:rPr lang="fr-FR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 </a:t>
            </a:r>
            <a:r>
              <a:rPr lang="fr-FR" dirty="0" err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We</a:t>
            </a:r>
            <a:r>
              <a:rPr lang="fr-FR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 </a:t>
            </a:r>
            <a:r>
              <a:rPr lang="fr-FR" dirty="0" err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Give</a:t>
            </a:r>
            <a:r>
              <a:rPr lang="fr-FR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2768180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174150-5B17-E2D4-5229-8538D63AEC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Picture 54">
            <a:extLst>
              <a:ext uri="{FF2B5EF4-FFF2-40B4-BE49-F238E27FC236}">
                <a16:creationId xmlns:a16="http://schemas.microsoft.com/office/drawing/2014/main" id="{53AC581C-76E8-8340-1B01-8C6EAF30DC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3026751" cy="4188315"/>
          </a:xfrm>
          <a:prstGeom prst="rect">
            <a:avLst/>
          </a:prstGeom>
        </p:spPr>
      </p:pic>
      <p:pic>
        <p:nvPicPr>
          <p:cNvPr id="72" name="Picture 56">
            <a:extLst>
              <a:ext uri="{FF2B5EF4-FFF2-40B4-BE49-F238E27FC236}">
                <a16:creationId xmlns:a16="http://schemas.microsoft.com/office/drawing/2014/main" id="{384FF4BE-5632-9CED-770F-75C5715239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141809" cy="2365453"/>
          </a:xfrm>
          <a:prstGeom prst="rect">
            <a:avLst/>
          </a:prstGeom>
        </p:spPr>
      </p:pic>
      <p:sp>
        <p:nvSpPr>
          <p:cNvPr id="73" name="Oval 58">
            <a:extLst>
              <a:ext uri="{FF2B5EF4-FFF2-40B4-BE49-F238E27FC236}">
                <a16:creationId xmlns:a16="http://schemas.microsoft.com/office/drawing/2014/main" id="{9AE5B0AA-BFB6-C6BC-C918-41FF99312E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6759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pic>
        <p:nvPicPr>
          <p:cNvPr id="74" name="Picture 60">
            <a:extLst>
              <a:ext uri="{FF2B5EF4-FFF2-40B4-BE49-F238E27FC236}">
                <a16:creationId xmlns:a16="http://schemas.microsoft.com/office/drawing/2014/main" id="{150491FD-F17A-CDAC-8E77-35C58189AD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59" y="0"/>
            <a:ext cx="1202540" cy="1141407"/>
          </a:xfrm>
          <a:prstGeom prst="rect">
            <a:avLst/>
          </a:prstGeom>
        </p:spPr>
      </p:pic>
      <p:pic>
        <p:nvPicPr>
          <p:cNvPr id="75" name="Picture 62">
            <a:extLst>
              <a:ext uri="{FF2B5EF4-FFF2-40B4-BE49-F238E27FC236}">
                <a16:creationId xmlns:a16="http://schemas.microsoft.com/office/drawing/2014/main" id="{1B402DD6-D27F-B0B9-B1E7-2B7B882103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6759" y="6096000"/>
            <a:ext cx="745300" cy="762000"/>
          </a:xfrm>
          <a:prstGeom prst="rect">
            <a:avLst/>
          </a:prstGeom>
        </p:spPr>
      </p:pic>
      <p:sp>
        <p:nvSpPr>
          <p:cNvPr id="76" name="Rectangle 75">
            <a:extLst>
              <a:ext uri="{FF2B5EF4-FFF2-40B4-BE49-F238E27FC236}">
                <a16:creationId xmlns:a16="http://schemas.microsoft.com/office/drawing/2014/main" id="{45570B77-027F-E662-E26C-43BD0F5DDD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pic>
        <p:nvPicPr>
          <p:cNvPr id="31" name="Image 30">
            <a:extLst>
              <a:ext uri="{FF2B5EF4-FFF2-40B4-BE49-F238E27FC236}">
                <a16:creationId xmlns:a16="http://schemas.microsoft.com/office/drawing/2014/main" id="{3D77796D-48F4-BC79-069E-71A93B7D562C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5">
                <a:tint val="45000"/>
                <a:satMod val="400000"/>
              </a:schemeClr>
            </a:duotone>
            <a:alphaModFix amt="25000"/>
          </a:blip>
          <a:srcRect t="9091" r="1909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3CED3200-64FA-BF4D-C37E-DA2213175122}"/>
              </a:ext>
            </a:extLst>
          </p:cNvPr>
          <p:cNvSpPr txBox="1">
            <a:spLocks/>
          </p:cNvSpPr>
          <p:nvPr/>
        </p:nvSpPr>
        <p:spPr>
          <a:xfrm>
            <a:off x="979306" y="3112851"/>
            <a:ext cx="6034338" cy="295263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spcAft>
                <a:spcPts val="600"/>
              </a:spcAft>
            </a:pPr>
            <a:r>
              <a:rPr lang="en-US" sz="6600" b="1" dirty="0">
                <a:solidFill>
                  <a:srgbClr val="FFC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llura" panose="02000000000000000000" pitchFamily="2" charset="0"/>
              </a:rPr>
              <a:t>Where</a:t>
            </a:r>
            <a:r>
              <a:rPr lang="en-US" sz="6600" b="1" dirty="0">
                <a:solidFill>
                  <a:schemeClr val="tx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llura" panose="02000000000000000000" pitchFamily="2" charset="0"/>
              </a:rPr>
              <a:t> should we Give?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B529823-10E1-EED4-00EB-714D9E49D1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pic>
        <p:nvPicPr>
          <p:cNvPr id="3" name="Image 2" descr="Une image contenant texte, capture d’écran, graphisme, Graphique&#10;&#10;Description générée automatiquement">
            <a:extLst>
              <a:ext uri="{FF2B5EF4-FFF2-40B4-BE49-F238E27FC236}">
                <a16:creationId xmlns:a16="http://schemas.microsoft.com/office/drawing/2014/main" id="{65985061-A975-41EC-6A08-CCEDFB1BDBDA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5875" t="39377" r="6897" b="36620"/>
          <a:stretch/>
        </p:blipFill>
        <p:spPr>
          <a:xfrm>
            <a:off x="6803195" y="571500"/>
            <a:ext cx="2050328" cy="56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263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personne, doigt, confort, ongle&#10;&#10;Description générée automatiquement">
            <a:extLst>
              <a:ext uri="{FF2B5EF4-FFF2-40B4-BE49-F238E27FC236}">
                <a16:creationId xmlns:a16="http://schemas.microsoft.com/office/drawing/2014/main" id="{52434834-6A5D-C0C0-D2D5-947BD0D1EEC6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alphaModFix amt="15000"/>
          </a:blip>
          <a:srcRect l="11000" r="-1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936" y="1442307"/>
            <a:ext cx="7053542" cy="690282"/>
          </a:xfrm>
        </p:spPr>
        <p:txBody>
          <a:bodyPr>
            <a:normAutofit/>
          </a:bodyPr>
          <a:lstStyle/>
          <a:p>
            <a:r>
              <a:rPr sz="3800" i="1" dirty="0">
                <a:solidFill>
                  <a:srgbClr val="FFC00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Where</a:t>
            </a:r>
            <a:r>
              <a:rPr sz="380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Gill Sans MT" panose="020B0502020104020203" pitchFamily="34" charset="0"/>
              </a:rPr>
              <a:t> Should We Give?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AA0E06-14DE-4C1A-B11B-D05846A279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DD3CE9C9-2376-57CE-5562-800A61E36C8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7972667"/>
              </p:ext>
            </p:extLst>
          </p:nvPr>
        </p:nvGraphicFramePr>
        <p:xfrm>
          <a:off x="725205" y="2132589"/>
          <a:ext cx="7978481" cy="40564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2" name="Image 11" descr="Une image contenant texte, capture d’écran, graphisme, Graphique&#10;&#10;Description générée automatiquement">
            <a:extLst>
              <a:ext uri="{FF2B5EF4-FFF2-40B4-BE49-F238E27FC236}">
                <a16:creationId xmlns:a16="http://schemas.microsoft.com/office/drawing/2014/main" id="{6A48A7E9-461B-389B-7EF4-C1522B53142B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5875" t="39377" r="6897" b="36620"/>
          <a:stretch/>
        </p:blipFill>
        <p:spPr>
          <a:xfrm>
            <a:off x="6803195" y="571500"/>
            <a:ext cx="2050328" cy="5642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rsonne, arbre, habits, plein air&#10;&#10;Description générée automatiquement">
            <a:extLst>
              <a:ext uri="{FF2B5EF4-FFF2-40B4-BE49-F238E27FC236}">
                <a16:creationId xmlns:a16="http://schemas.microsoft.com/office/drawing/2014/main" id="{04BDA9CC-D855-0246-6634-DE626C60491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9898" r="24913" b="-1"/>
          <a:stretch/>
        </p:blipFill>
        <p:spPr>
          <a:xfrm>
            <a:off x="2519464" y="0"/>
            <a:ext cx="6624536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F6D1B57-10C5-4A11-968D-5EF04F324D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251F5E7-FC88-93D0-B1E7-14D6D89B65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8562" y="1647212"/>
            <a:ext cx="2681179" cy="3563565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marL="0" indent="0" algn="r">
              <a:lnSpc>
                <a:spcPct val="120000"/>
              </a:lnSpc>
              <a:buNone/>
            </a:pPr>
            <a:r>
              <a:rPr lang="en-GB" sz="5400" b="1" i="1" dirty="0">
                <a:solidFill>
                  <a:srgbClr val="FFC000"/>
                </a:solidFill>
                <a:latin typeface="Aptos Black" panose="020F0502020204030204" pitchFamily="34" charset="0"/>
                <a:ea typeface="Kigelia" panose="020B0503040502020203" pitchFamily="34" charset="0"/>
                <a:cs typeface="Kigelia" panose="020B0503040502020203" pitchFamily="34" charset="0"/>
              </a:rPr>
              <a:t>Giving</a:t>
            </a:r>
            <a:r>
              <a:rPr lang="en-GB" sz="2800" dirty="0">
                <a:latin typeface="Aptos Black" panose="020F0502020204030204" pitchFamily="34" charset="0"/>
                <a:ea typeface="Kigelia" panose="020B0503040502020203" pitchFamily="34" charset="0"/>
                <a:cs typeface="Kigelia" panose="020B0503040502020203" pitchFamily="34" charset="0"/>
              </a:rPr>
              <a:t> reflects </a:t>
            </a:r>
            <a:r>
              <a:rPr lang="en-GB" sz="2800" i="1" dirty="0">
                <a:solidFill>
                  <a:srgbClr val="FFF9E7"/>
                </a:solidFill>
                <a:latin typeface="Aptos Black" panose="020F0502020204030204" pitchFamily="34" charset="0"/>
                <a:ea typeface="Kigelia" panose="020B0503040502020203" pitchFamily="34" charset="0"/>
                <a:cs typeface="Kigelia" panose="020B0503040502020203" pitchFamily="34" charset="0"/>
              </a:rPr>
              <a:t>God’s character </a:t>
            </a:r>
            <a:r>
              <a:rPr lang="en-GB" sz="2800" dirty="0">
                <a:latin typeface="Aptos Black" panose="020F0502020204030204" pitchFamily="34" charset="0"/>
                <a:ea typeface="Kigelia" panose="020B0503040502020203" pitchFamily="34" charset="0"/>
                <a:cs typeface="Kigelia" panose="020B0503040502020203" pitchFamily="34" charset="0"/>
              </a:rPr>
              <a:t>and </a:t>
            </a:r>
            <a:r>
              <a:rPr lang="en-GB" sz="2800" dirty="0">
                <a:solidFill>
                  <a:srgbClr val="FFC000"/>
                </a:solidFill>
                <a:latin typeface="Aptos Black" panose="020F0502020204030204" pitchFamily="34" charset="0"/>
                <a:ea typeface="Kigelia" panose="020B0503040502020203" pitchFamily="34" charset="0"/>
                <a:cs typeface="Kigelia" panose="020B0503040502020203" pitchFamily="34" charset="0"/>
              </a:rPr>
              <a:t>draws us </a:t>
            </a:r>
            <a:r>
              <a:rPr lang="en-GB" sz="2800" dirty="0">
                <a:latin typeface="Aptos Black" panose="020F0502020204030204" pitchFamily="34" charset="0"/>
                <a:ea typeface="Kigelia" panose="020B0503040502020203" pitchFamily="34" charset="0"/>
                <a:cs typeface="Kigelia" panose="020B0503040502020203" pitchFamily="34" charset="0"/>
              </a:rPr>
              <a:t>closer to Him.</a:t>
            </a:r>
          </a:p>
        </p:txBody>
      </p:sp>
      <p:pic>
        <p:nvPicPr>
          <p:cNvPr id="6" name="Image 5" descr="Une image contenant texte, capture d’écran, graphisme, Graphique&#10;&#10;Description générée automatiquement">
            <a:extLst>
              <a:ext uri="{FF2B5EF4-FFF2-40B4-BE49-F238E27FC236}">
                <a16:creationId xmlns:a16="http://schemas.microsoft.com/office/drawing/2014/main" id="{A3184674-D70A-70C7-EE7C-A34E14C1914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875" t="39377" r="6897" b="36620"/>
          <a:stretch/>
        </p:blipFill>
        <p:spPr>
          <a:xfrm>
            <a:off x="6803195" y="571500"/>
            <a:ext cx="2050328" cy="56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253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6D96DA-D0DA-B051-47BF-56063C0C8E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198A3BE-36C3-9480-09DD-4D1D560301A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740" t="-1947" r="24432" b="1947"/>
          <a:stretch/>
        </p:blipFill>
        <p:spPr>
          <a:xfrm>
            <a:off x="0" y="-136187"/>
            <a:ext cx="6303524" cy="6994187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B167BC6-1F7F-A2D3-D9A7-C985297E92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8AAAD38-94E5-C373-31FA-E0BC5D8A5B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7141" y="2075229"/>
            <a:ext cx="2908570" cy="3563565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>
                <a:latin typeface="Aptos Black" panose="020F0502020204030204" pitchFamily="34" charset="0"/>
                <a:ea typeface="Kigelia" panose="020B0503040502020203" pitchFamily="34" charset="0"/>
                <a:cs typeface="Kigelia" panose="020B0503040502020203" pitchFamily="34" charset="0"/>
              </a:rPr>
              <a:t>Allow </a:t>
            </a:r>
            <a:r>
              <a:rPr lang="en-GB" sz="4400" dirty="0">
                <a:solidFill>
                  <a:srgbClr val="FFC000"/>
                </a:solidFill>
                <a:latin typeface="Aptos Black" panose="020F0502020204030204" pitchFamily="34" charset="0"/>
                <a:ea typeface="Kigelia" panose="020B0503040502020203" pitchFamily="34" charset="0"/>
                <a:cs typeface="Kigelia" panose="020B0503040502020203" pitchFamily="34" charset="0"/>
              </a:rPr>
              <a:t>God</a:t>
            </a:r>
            <a:r>
              <a:rPr lang="en-GB" sz="2800" dirty="0">
                <a:latin typeface="Aptos Black" panose="020F0502020204030204" pitchFamily="34" charset="0"/>
                <a:ea typeface="Kigelia" panose="020B0503040502020203" pitchFamily="34" charset="0"/>
                <a:cs typeface="Kigelia" panose="020B0503040502020203" pitchFamily="34" charset="0"/>
              </a:rPr>
              <a:t> to guide your </a:t>
            </a:r>
            <a:r>
              <a:rPr lang="en-GB" sz="3600" dirty="0">
                <a:latin typeface="Aptos Black" panose="020F0502020204030204" pitchFamily="34" charset="0"/>
                <a:ea typeface="Kigelia" panose="020B0503040502020203" pitchFamily="34" charset="0"/>
                <a:cs typeface="Kigelia" panose="020B0503040502020203" pitchFamily="34" charset="0"/>
              </a:rPr>
              <a:t>giving</a:t>
            </a:r>
            <a:r>
              <a:rPr lang="en-GB" sz="2800" dirty="0">
                <a:latin typeface="Aptos Black" panose="020F0502020204030204" pitchFamily="34" charset="0"/>
                <a:ea typeface="Kigelia" panose="020B0503040502020203" pitchFamily="34" charset="0"/>
                <a:cs typeface="Kigelia" panose="020B0503040502020203" pitchFamily="34" charset="0"/>
              </a:rPr>
              <a:t> through </a:t>
            </a:r>
            <a:r>
              <a:rPr lang="en-GB" sz="3600" i="1" dirty="0">
                <a:solidFill>
                  <a:srgbClr val="FFC000"/>
                </a:solidFill>
                <a:latin typeface="Aptos Black" panose="020F0502020204030204" pitchFamily="34" charset="0"/>
                <a:ea typeface="Kigelia" panose="020B0503040502020203" pitchFamily="34" charset="0"/>
                <a:cs typeface="Kigelia" panose="020B0503040502020203" pitchFamily="34" charset="0"/>
              </a:rPr>
              <a:t>His Word and the Holy Spirit</a:t>
            </a:r>
            <a:r>
              <a:rPr lang="en-GB" sz="2800" i="1" dirty="0">
                <a:solidFill>
                  <a:srgbClr val="FFC000"/>
                </a:solidFill>
                <a:latin typeface="Aptos Black" panose="020F0502020204030204" pitchFamily="34" charset="0"/>
                <a:ea typeface="Kigelia" panose="020B0503040502020203" pitchFamily="34" charset="0"/>
                <a:cs typeface="Kigelia" panose="020B0503040502020203" pitchFamily="34" charset="0"/>
              </a:rPr>
              <a:t>.</a:t>
            </a:r>
          </a:p>
        </p:txBody>
      </p:sp>
      <p:pic>
        <p:nvPicPr>
          <p:cNvPr id="2" name="Image 1" descr="Une image contenant texte, capture d’écran, graphisme, Graphique&#10;&#10;Description générée automatiquement">
            <a:extLst>
              <a:ext uri="{FF2B5EF4-FFF2-40B4-BE49-F238E27FC236}">
                <a16:creationId xmlns:a16="http://schemas.microsoft.com/office/drawing/2014/main" id="{BAA4340F-6E60-46A8-DE1C-452125A8728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875" t="39377" r="6897" b="36620"/>
          <a:stretch/>
        </p:blipFill>
        <p:spPr>
          <a:xfrm>
            <a:off x="6803195" y="571500"/>
            <a:ext cx="2050328" cy="56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924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B89E5C5-A037-45B3-9D37-3658914D4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3027759" cy="418831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ACB93B0-521E-443D-9750-AFCFDDB3E8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141809" cy="2365453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DA1DAC79-DDBA-4382-9D43-6E5F685BE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4408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0880F10-995F-4F01-A83B-7ECDB7BE79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59" y="0"/>
            <a:ext cx="1202540" cy="114140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A2D49266-1F08-40F2-B0E1-1D919DCB57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6096000"/>
            <a:ext cx="745301" cy="76200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6AACA73D-178F-4CFC-99E3-9F4FCBBDBA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pic>
        <p:nvPicPr>
          <p:cNvPr id="9" name="Image 8" descr="Une image contenant plein air, ciel, personne, habits&#10;&#10;Description générée automatiquement">
            <a:extLst>
              <a:ext uri="{FF2B5EF4-FFF2-40B4-BE49-F238E27FC236}">
                <a16:creationId xmlns:a16="http://schemas.microsoft.com/office/drawing/2014/main" id="{3AB29864-2F80-4BDC-B2FF-E6E8929F6F20}"/>
              </a:ext>
            </a:extLst>
          </p:cNvPr>
          <p:cNvPicPr>
            <a:picLocks noChangeAspect="1"/>
          </p:cNvPicPr>
          <p:nvPr/>
        </p:nvPicPr>
        <p:blipFill>
          <a:blip r:embed="rId7">
            <a:grayscl/>
          </a:blip>
          <a:srcRect l="11000" r="-1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6F086AA8-2728-4D8C-8FAA-F0321BB9CA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fr-FR"/>
          </a:p>
        </p:txBody>
      </p:sp>
      <p:sp>
        <p:nvSpPr>
          <p:cNvPr id="10" name="Espace réservé du contenu 2">
            <a:extLst>
              <a:ext uri="{FF2B5EF4-FFF2-40B4-BE49-F238E27FC236}">
                <a16:creationId xmlns:a16="http://schemas.microsoft.com/office/drawing/2014/main" id="{FE96EC74-7C55-A5FC-5F9B-DD25DE3369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0358" y="421539"/>
            <a:ext cx="3289748" cy="3563565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>
                <a:solidFill>
                  <a:srgbClr val="4E2958"/>
                </a:solidFill>
                <a:latin typeface="Aptos Black" panose="020F0502020204030204" pitchFamily="34" charset="0"/>
                <a:ea typeface="Kigelia" panose="020B0503040502020203" pitchFamily="34" charset="0"/>
                <a:cs typeface="Kigelia" panose="020B0503040502020203" pitchFamily="34" charset="0"/>
              </a:rPr>
              <a:t>Become a </a:t>
            </a:r>
            <a:r>
              <a:rPr lang="en-GB" sz="4000" dirty="0">
                <a:solidFill>
                  <a:srgbClr val="FFC000"/>
                </a:solidFill>
                <a:latin typeface="Aptos Black" panose="020F0502020204030204" pitchFamily="34" charset="0"/>
                <a:ea typeface="Kigelia" panose="020B0503040502020203" pitchFamily="34" charset="0"/>
                <a:cs typeface="Kigelia" panose="020B0503040502020203" pitchFamily="34" charset="0"/>
              </a:rPr>
              <a:t>faithful steward </a:t>
            </a:r>
            <a:r>
              <a:rPr lang="en-GB" sz="2800" dirty="0">
                <a:solidFill>
                  <a:srgbClr val="4E2958"/>
                </a:solidFill>
                <a:latin typeface="Aptos Black" panose="020F0502020204030204" pitchFamily="34" charset="0"/>
                <a:ea typeface="Kigelia" panose="020B0503040502020203" pitchFamily="34" charset="0"/>
                <a:cs typeface="Kigelia" panose="020B0503040502020203" pitchFamily="34" charset="0"/>
              </a:rPr>
              <a:t>and </a:t>
            </a:r>
            <a:r>
              <a:rPr lang="en-GB" sz="2800" i="1" dirty="0">
                <a:solidFill>
                  <a:srgbClr val="4E2958"/>
                </a:solidFill>
                <a:latin typeface="Aptos Black" panose="020F0502020204030204" pitchFamily="34" charset="0"/>
                <a:ea typeface="Kigelia" panose="020B0503040502020203" pitchFamily="34" charset="0"/>
                <a:cs typeface="Kigelia" panose="020B0503040502020203" pitchFamily="34" charset="0"/>
              </a:rPr>
              <a:t>align your actions </a:t>
            </a:r>
            <a:r>
              <a:rPr lang="en-GB" sz="2800" dirty="0">
                <a:solidFill>
                  <a:srgbClr val="4E2958"/>
                </a:solidFill>
                <a:latin typeface="Aptos Black" panose="020F0502020204030204" pitchFamily="34" charset="0"/>
                <a:ea typeface="Kigelia" panose="020B0503040502020203" pitchFamily="34" charset="0"/>
                <a:cs typeface="Kigelia" panose="020B0503040502020203" pitchFamily="34" charset="0"/>
              </a:rPr>
              <a:t>with </a:t>
            </a:r>
            <a:r>
              <a:rPr lang="en-GB" sz="3600" dirty="0">
                <a:solidFill>
                  <a:srgbClr val="FFC000"/>
                </a:solidFill>
                <a:latin typeface="Aptos Black" panose="020F0502020204030204" pitchFamily="34" charset="0"/>
                <a:ea typeface="Kigelia" panose="020B0503040502020203" pitchFamily="34" charset="0"/>
                <a:cs typeface="Kigelia" panose="020B0503040502020203" pitchFamily="34" charset="0"/>
              </a:rPr>
              <a:t>God’s will</a:t>
            </a:r>
            <a:r>
              <a:rPr lang="en-GB" sz="2800" dirty="0">
                <a:solidFill>
                  <a:srgbClr val="422652"/>
                </a:solidFill>
                <a:latin typeface="Aptos Black" panose="020F0502020204030204" pitchFamily="34" charset="0"/>
                <a:ea typeface="Kigelia" panose="020B0503040502020203" pitchFamily="34" charset="0"/>
                <a:cs typeface="Kigelia" panose="020B0503040502020203" pitchFamily="34" charset="0"/>
              </a:rPr>
              <a:t>.</a:t>
            </a:r>
          </a:p>
        </p:txBody>
      </p:sp>
      <p:pic>
        <p:nvPicPr>
          <p:cNvPr id="11" name="Image 10" descr="Une image contenant texte, capture d’écran, graphisme, Graphique&#10;&#10;Description générée automatiquement">
            <a:extLst>
              <a:ext uri="{FF2B5EF4-FFF2-40B4-BE49-F238E27FC236}">
                <a16:creationId xmlns:a16="http://schemas.microsoft.com/office/drawing/2014/main" id="{9886C120-9256-5A76-3C1B-39F7C144672A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5875" t="39377" r="6897" b="36620"/>
          <a:stretch/>
        </p:blipFill>
        <p:spPr>
          <a:xfrm>
            <a:off x="6803195" y="571500"/>
            <a:ext cx="2050328" cy="564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EC76B5"/>
      </a:hlink>
      <a:folHlink>
        <a:srgbClr val="E8ACCD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A207AED3-9ABC-4A18-9978-A59B65688B1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129</TotalTime>
  <Words>421</Words>
  <Application>Microsoft Office PowerPoint</Application>
  <PresentationFormat>Affichage à l'écran (4:3)</PresentationFormat>
  <Paragraphs>52</Paragraphs>
  <Slides>19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8" baseType="lpstr">
      <vt:lpstr>Allura</vt:lpstr>
      <vt:lpstr>Aptos Black</vt:lpstr>
      <vt:lpstr>Arial</vt:lpstr>
      <vt:lpstr>Century Gothic</vt:lpstr>
      <vt:lpstr>Gill Sans MT</vt:lpstr>
      <vt:lpstr>Kegila</vt:lpstr>
      <vt:lpstr>Kigelia</vt:lpstr>
      <vt:lpstr>Wingdings 3</vt:lpstr>
      <vt:lpstr>Ion</vt:lpstr>
      <vt:lpstr>Biblical Foundations of Giving</vt:lpstr>
      <vt:lpstr>Introduction</vt:lpstr>
      <vt:lpstr>What is Giving?</vt:lpstr>
      <vt:lpstr>What is Giving?</vt:lpstr>
      <vt:lpstr>Why should we </vt:lpstr>
      <vt:lpstr>Why Should We Give?</vt:lpstr>
      <vt:lpstr>Who should give?</vt:lpstr>
      <vt:lpstr>Who Should Give?</vt:lpstr>
      <vt:lpstr>Présentation PowerPoint</vt:lpstr>
      <vt:lpstr>To Whom  Should We Give?</vt:lpstr>
      <vt:lpstr>Présentation PowerPoint</vt:lpstr>
      <vt:lpstr>Which  Type of Giver Does God Approve?</vt:lpstr>
      <vt:lpstr>Présentation PowerPoint</vt:lpstr>
      <vt:lpstr>When Should We Give?</vt:lpstr>
      <vt:lpstr>Présentation PowerPoint</vt:lpstr>
      <vt:lpstr>Where Should We Give?</vt:lpstr>
      <vt:lpstr>Présentation PowerPoint</vt:lpstr>
      <vt:lpstr>Présentation PowerPoint</vt:lpstr>
      <vt:lpstr>Présentation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Emmelyne Virassamy</cp:lastModifiedBy>
  <cp:revision>3</cp:revision>
  <dcterms:created xsi:type="dcterms:W3CDTF">2013-01-27T09:14:16Z</dcterms:created>
  <dcterms:modified xsi:type="dcterms:W3CDTF">2024-12-09T17:55:29Z</dcterms:modified>
  <cp:category/>
</cp:coreProperties>
</file>